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350" r:id="rId5"/>
  </p:sldIdLst>
  <p:sldSz cx="7772400" cy="100584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265C98-33E9-48B8-8B68-1292ADF4C33D}">
          <p14:sldIdLst>
            <p14:sldId id="35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4CA8"/>
    <a:srgbClr val="EFEBD1"/>
    <a:srgbClr val="FFCC99"/>
    <a:srgbClr val="CCCCFF"/>
    <a:srgbClr val="C0D4F5"/>
    <a:srgbClr val="5074A7"/>
    <a:srgbClr val="DA9D6F"/>
    <a:srgbClr val="9C9579"/>
    <a:srgbClr val="53B8D6"/>
    <a:srgbClr val="2EBE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DC2063-906A-49AA-BF20-2A80E335022D}" v="1" dt="2023-08-14T17:42:42.8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94660"/>
  </p:normalViewPr>
  <p:slideViewPr>
    <p:cSldViewPr snapToGrid="0">
      <p:cViewPr varScale="1">
        <p:scale>
          <a:sx n="74" d="100"/>
          <a:sy n="74" d="100"/>
        </p:scale>
        <p:origin x="2874" y="96"/>
      </p:cViewPr>
      <p:guideLst/>
    </p:cSldViewPr>
  </p:slideViewPr>
  <p:notesTextViewPr>
    <p:cViewPr>
      <p:scale>
        <a:sx n="1" d="1"/>
        <a:sy n="1" d="1"/>
      </p:scale>
      <p:origin x="0" y="0"/>
    </p:cViewPr>
  </p:notesTextViewPr>
  <p:sorterViewPr>
    <p:cViewPr>
      <p:scale>
        <a:sx n="81" d="100"/>
        <a:sy n="8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Miller" userId="512a90a0-3341-465e-b8d0-9b7f5805cd9f" providerId="ADAL" clId="{C3DC2063-906A-49AA-BF20-2A80E335022D}"/>
    <pc:docChg chg="addSld delSld modSld modSection">
      <pc:chgData name="Heather Miller" userId="512a90a0-3341-465e-b8d0-9b7f5805cd9f" providerId="ADAL" clId="{C3DC2063-906A-49AA-BF20-2A80E335022D}" dt="2023-08-14T17:42:44.159" v="1" actId="47"/>
      <pc:docMkLst>
        <pc:docMk/>
      </pc:docMkLst>
      <pc:sldChg chg="del">
        <pc:chgData name="Heather Miller" userId="512a90a0-3341-465e-b8d0-9b7f5805cd9f" providerId="ADAL" clId="{C3DC2063-906A-49AA-BF20-2A80E335022D}" dt="2023-08-14T17:42:44.159" v="1" actId="47"/>
        <pc:sldMkLst>
          <pc:docMk/>
          <pc:sldMk cId="2081500614" sldId="267"/>
        </pc:sldMkLst>
      </pc:sldChg>
      <pc:sldChg chg="add">
        <pc:chgData name="Heather Miller" userId="512a90a0-3341-465e-b8d0-9b7f5805cd9f" providerId="ADAL" clId="{C3DC2063-906A-49AA-BF20-2A80E335022D}" dt="2023-08-14T17:42:42.843" v="0"/>
        <pc:sldMkLst>
          <pc:docMk/>
          <pc:sldMk cId="3178983049" sldId="35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314" cy="481710"/>
          </a:xfrm>
          <a:prstGeom prst="rect">
            <a:avLst/>
          </a:prstGeom>
        </p:spPr>
        <p:txBody>
          <a:bodyPr vert="horz" lIns="95088" tIns="47544" rIns="95088" bIns="47544" rtlCol="0"/>
          <a:lstStyle>
            <a:lvl1pPr algn="l">
              <a:defRPr sz="1200"/>
            </a:lvl1pPr>
          </a:lstStyle>
          <a:p>
            <a:endParaRPr lang="en-US"/>
          </a:p>
        </p:txBody>
      </p:sp>
      <p:sp>
        <p:nvSpPr>
          <p:cNvPr id="3" name="Date Placeholder 2"/>
          <p:cNvSpPr>
            <a:spLocks noGrp="1"/>
          </p:cNvSpPr>
          <p:nvPr>
            <p:ph type="dt" idx="1"/>
          </p:nvPr>
        </p:nvSpPr>
        <p:spPr>
          <a:xfrm>
            <a:off x="4144234" y="0"/>
            <a:ext cx="3169314" cy="481710"/>
          </a:xfrm>
          <a:prstGeom prst="rect">
            <a:avLst/>
          </a:prstGeom>
        </p:spPr>
        <p:txBody>
          <a:bodyPr vert="horz" lIns="95088" tIns="47544" rIns="95088" bIns="47544" rtlCol="0"/>
          <a:lstStyle>
            <a:lvl1pPr algn="r">
              <a:defRPr sz="1200"/>
            </a:lvl1pPr>
          </a:lstStyle>
          <a:p>
            <a:fld id="{C11D8444-7A61-46F5-90DF-3283CE9678B7}" type="datetimeFigureOut">
              <a:rPr lang="en-US" smtClean="0"/>
              <a:t>8/9/2023</a:t>
            </a:fld>
            <a:endParaRPr lang="en-US"/>
          </a:p>
        </p:txBody>
      </p:sp>
      <p:sp>
        <p:nvSpPr>
          <p:cNvPr id="4" name="Slide Image Placeholder 3"/>
          <p:cNvSpPr>
            <a:spLocks noGrp="1" noRot="1" noChangeAspect="1"/>
          </p:cNvSpPr>
          <p:nvPr>
            <p:ph type="sldImg" idx="2"/>
          </p:nvPr>
        </p:nvSpPr>
        <p:spPr>
          <a:xfrm>
            <a:off x="2406650" y="1201738"/>
            <a:ext cx="2501900" cy="3238500"/>
          </a:xfrm>
          <a:prstGeom prst="rect">
            <a:avLst/>
          </a:prstGeom>
          <a:noFill/>
          <a:ln w="12700">
            <a:solidFill>
              <a:prstClr val="black"/>
            </a:solidFill>
          </a:ln>
        </p:spPr>
        <p:txBody>
          <a:bodyPr vert="horz" lIns="95088" tIns="47544" rIns="95088" bIns="47544" rtlCol="0" anchor="ctr"/>
          <a:lstStyle/>
          <a:p>
            <a:endParaRPr lang="en-US"/>
          </a:p>
        </p:txBody>
      </p:sp>
      <p:sp>
        <p:nvSpPr>
          <p:cNvPr id="5" name="Notes Placeholder 4"/>
          <p:cNvSpPr>
            <a:spLocks noGrp="1"/>
          </p:cNvSpPr>
          <p:nvPr>
            <p:ph type="body" sz="quarter" idx="3"/>
          </p:nvPr>
        </p:nvSpPr>
        <p:spPr>
          <a:xfrm>
            <a:off x="732017" y="4620784"/>
            <a:ext cx="5851168" cy="3781091"/>
          </a:xfrm>
          <a:prstGeom prst="rect">
            <a:avLst/>
          </a:prstGeom>
        </p:spPr>
        <p:txBody>
          <a:bodyPr vert="horz" lIns="95088" tIns="47544" rIns="95088" bIns="475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90"/>
            <a:ext cx="3169314" cy="481710"/>
          </a:xfrm>
          <a:prstGeom prst="rect">
            <a:avLst/>
          </a:prstGeom>
        </p:spPr>
        <p:txBody>
          <a:bodyPr vert="horz" lIns="95088" tIns="47544" rIns="95088" bIns="47544" rtlCol="0" anchor="b"/>
          <a:lstStyle>
            <a:lvl1pPr algn="l">
              <a:defRPr sz="1200"/>
            </a:lvl1pPr>
          </a:lstStyle>
          <a:p>
            <a:endParaRPr lang="en-US"/>
          </a:p>
        </p:txBody>
      </p:sp>
      <p:sp>
        <p:nvSpPr>
          <p:cNvPr id="7" name="Slide Number Placeholder 6"/>
          <p:cNvSpPr>
            <a:spLocks noGrp="1"/>
          </p:cNvSpPr>
          <p:nvPr>
            <p:ph type="sldNum" sz="quarter" idx="5"/>
          </p:nvPr>
        </p:nvSpPr>
        <p:spPr>
          <a:xfrm>
            <a:off x="4144234" y="9119490"/>
            <a:ext cx="3169314" cy="481710"/>
          </a:xfrm>
          <a:prstGeom prst="rect">
            <a:avLst/>
          </a:prstGeom>
        </p:spPr>
        <p:txBody>
          <a:bodyPr vert="horz" lIns="95088" tIns="47544" rIns="95088" bIns="47544" rtlCol="0" anchor="b"/>
          <a:lstStyle>
            <a:lvl1pPr algn="r">
              <a:defRPr sz="1200"/>
            </a:lvl1pPr>
          </a:lstStyle>
          <a:p>
            <a:fld id="{33A3B2BE-3C1B-4C75-B91A-D3C07D901CB5}" type="slidenum">
              <a:rPr lang="en-US" smtClean="0"/>
              <a:t>‹#›</a:t>
            </a:fld>
            <a:endParaRPr lang="en-US"/>
          </a:p>
        </p:txBody>
      </p:sp>
    </p:spTree>
    <p:extLst>
      <p:ext uri="{BB962C8B-B14F-4D97-AF65-F5344CB8AC3E}">
        <p14:creationId xmlns:p14="http://schemas.microsoft.com/office/powerpoint/2010/main" val="3538518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420200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55255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30212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67741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10059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3289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AE13AD-EF3E-415B-9590-F768A71DD196}" type="datetimeFigureOut">
              <a:rPr lang="en-US" smtClean="0"/>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42934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AE13AD-EF3E-415B-9590-F768A71DD196}" type="datetimeFigureOut">
              <a:rPr lang="en-US" smtClean="0"/>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7969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E13AD-EF3E-415B-9590-F768A71DD196}" type="datetimeFigureOut">
              <a:rPr lang="en-US" smtClean="0"/>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069702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979627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6592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4AE13AD-EF3E-415B-9590-F768A71DD196}" type="datetimeFigureOut">
              <a:rPr lang="en-US" smtClean="0"/>
              <a:t>8/9/2023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3F92249-F61C-406F-BE66-E250201A58C9}" type="slidenum">
              <a:rPr lang="en-US" smtClean="0"/>
              <a:t>‹#›</a:t>
            </a:fld>
            <a:endParaRPr lang="en-US"/>
          </a:p>
        </p:txBody>
      </p:sp>
    </p:spTree>
    <p:extLst>
      <p:ext uri="{BB962C8B-B14F-4D97-AF65-F5344CB8AC3E}">
        <p14:creationId xmlns:p14="http://schemas.microsoft.com/office/powerpoint/2010/main" val="2768451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9FFFEAA5-2295-C2C3-8CC8-06D4927131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30" t="51522" r="47367" b="6281"/>
          <a:stretch/>
        </p:blipFill>
        <p:spPr bwMode="auto">
          <a:xfrm>
            <a:off x="-60414" y="-31617"/>
            <a:ext cx="3261260" cy="2814056"/>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B336266C-B9EC-EA4D-4CE7-D2FFFBFF388D}"/>
              </a:ext>
            </a:extLst>
          </p:cNvPr>
          <p:cNvSpPr/>
          <p:nvPr/>
        </p:nvSpPr>
        <p:spPr>
          <a:xfrm>
            <a:off x="118997" y="2498326"/>
            <a:ext cx="7565721" cy="455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Unleash your Competitive Spirit for a Worthy Cause</a:t>
            </a:r>
            <a:endParaRPr lang="en-US" sz="2000" b="1" dirty="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07BFAF3-CCF8-F940-9A51-635E42F442FE}"/>
              </a:ext>
            </a:extLst>
          </p:cNvPr>
          <p:cNvSpPr/>
          <p:nvPr/>
        </p:nvSpPr>
        <p:spPr>
          <a:xfrm>
            <a:off x="87682" y="100208"/>
            <a:ext cx="7565721" cy="98329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F76C406-C461-5C19-497D-2ACF920A3EBE}"/>
              </a:ext>
            </a:extLst>
          </p:cNvPr>
          <p:cNvSpPr/>
          <p:nvPr/>
        </p:nvSpPr>
        <p:spPr>
          <a:xfrm>
            <a:off x="112201" y="9279510"/>
            <a:ext cx="5674290" cy="111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A47742B-22F2-7173-54F2-E5BD0D33B3B1}"/>
              </a:ext>
            </a:extLst>
          </p:cNvPr>
          <p:cNvSpPr/>
          <p:nvPr/>
        </p:nvSpPr>
        <p:spPr>
          <a:xfrm>
            <a:off x="307804" y="7100508"/>
            <a:ext cx="7179721" cy="120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7EC7EE0-149C-ECCD-40CD-E3730256E0A4}"/>
              </a:ext>
            </a:extLst>
          </p:cNvPr>
          <p:cNvSpPr txBox="1"/>
          <p:nvPr/>
        </p:nvSpPr>
        <p:spPr>
          <a:xfrm>
            <a:off x="197168" y="4050380"/>
            <a:ext cx="5809168" cy="3108543"/>
          </a:xfrm>
          <a:prstGeom prst="rect">
            <a:avLst/>
          </a:prstGeom>
          <a:noFill/>
        </p:spPr>
        <p:txBody>
          <a:bodyPr wrap="square">
            <a:spAutoFit/>
          </a:bodyPr>
          <a:lstStyle/>
          <a:p>
            <a:pPr algn="just"/>
            <a:r>
              <a:rPr lang="en-US" sz="1400" b="0" i="0" dirty="0">
                <a:effectLst/>
                <a:latin typeface="Söhne"/>
              </a:rPr>
              <a:t>The "School Supply Showdown" is an exhilarating charity event that combines friendly competition with the joy of giving back. The event aims to raise team spirit and donate school supplies to underprivileged children in the community. On the event day, teams are formed and various challenges and games are held to test their skills, creativity, and teamwork. </a:t>
            </a:r>
          </a:p>
          <a:p>
            <a:pPr algn="just"/>
            <a:endParaRPr lang="en-US" sz="1400" dirty="0">
              <a:latin typeface="Söhne"/>
            </a:endParaRPr>
          </a:p>
          <a:p>
            <a:pPr algn="just"/>
            <a:r>
              <a:rPr lang="en-US" sz="1400" b="0" i="0" dirty="0">
                <a:effectLst/>
                <a:latin typeface="Söhne"/>
              </a:rPr>
              <a:t>Throughout the event, teams encounter "School Supply Pit Stops" where they complete tasks or challenges to earn additional supplies for their donation goals. At the end of the event, awards and recognition are given to the teams with the highest scores. By participating in the School Supplies Showdown, individuals support a worthy cause, foster team spirit, make a lasting impact, unleash their competitive spirit, and create lasting memories. The event aims to inspire a brighter future by championing education, teamwork, and compassion.</a:t>
            </a:r>
            <a:endParaRPr lang="en-US" sz="1400" dirty="0"/>
          </a:p>
        </p:txBody>
      </p:sp>
      <p:sp>
        <p:nvSpPr>
          <p:cNvPr id="66" name="TextBox 65">
            <a:extLst>
              <a:ext uri="{FF2B5EF4-FFF2-40B4-BE49-F238E27FC236}">
                <a16:creationId xmlns:a16="http://schemas.microsoft.com/office/drawing/2014/main" id="{47B2AB69-6DE7-752F-36D2-47B126F9B326}"/>
              </a:ext>
            </a:extLst>
          </p:cNvPr>
          <p:cNvSpPr txBox="1"/>
          <p:nvPr/>
        </p:nvSpPr>
        <p:spPr>
          <a:xfrm>
            <a:off x="660038" y="2980626"/>
            <a:ext cx="947695" cy="646331"/>
          </a:xfrm>
          <a:prstGeom prst="rect">
            <a:avLst/>
          </a:prstGeom>
          <a:noFill/>
        </p:spPr>
        <p:txBody>
          <a:bodyPr wrap="none" rtlCol="0">
            <a:spAutoFit/>
          </a:bodyPr>
          <a:lstStyle/>
          <a:p>
            <a:r>
              <a:rPr lang="en-US"/>
              <a:t>60 to </a:t>
            </a:r>
          </a:p>
          <a:p>
            <a:r>
              <a:rPr lang="en-US"/>
              <a:t>120 min</a:t>
            </a:r>
          </a:p>
        </p:txBody>
      </p:sp>
      <p:sp>
        <p:nvSpPr>
          <p:cNvPr id="67" name="TextBox 66">
            <a:extLst>
              <a:ext uri="{FF2B5EF4-FFF2-40B4-BE49-F238E27FC236}">
                <a16:creationId xmlns:a16="http://schemas.microsoft.com/office/drawing/2014/main" id="{678C7A0C-6FF7-DC4A-18EE-D3F0300E0274}"/>
              </a:ext>
            </a:extLst>
          </p:cNvPr>
          <p:cNvSpPr txBox="1"/>
          <p:nvPr/>
        </p:nvSpPr>
        <p:spPr>
          <a:xfrm>
            <a:off x="2299831" y="3004052"/>
            <a:ext cx="1353384" cy="646331"/>
          </a:xfrm>
          <a:prstGeom prst="rect">
            <a:avLst/>
          </a:prstGeom>
          <a:noFill/>
        </p:spPr>
        <p:txBody>
          <a:bodyPr wrap="none" rtlCol="0">
            <a:spAutoFit/>
          </a:bodyPr>
          <a:lstStyle/>
          <a:p>
            <a:r>
              <a:rPr lang="en-US" dirty="0"/>
              <a:t>Players 10 – </a:t>
            </a:r>
          </a:p>
          <a:p>
            <a:r>
              <a:rPr lang="en-US" dirty="0"/>
              <a:t>Unlimited</a:t>
            </a:r>
          </a:p>
        </p:txBody>
      </p:sp>
      <p:sp>
        <p:nvSpPr>
          <p:cNvPr id="68" name="TextBox 67">
            <a:extLst>
              <a:ext uri="{FF2B5EF4-FFF2-40B4-BE49-F238E27FC236}">
                <a16:creationId xmlns:a16="http://schemas.microsoft.com/office/drawing/2014/main" id="{9583560E-8A7B-A1E6-2501-15E95AD12C44}"/>
              </a:ext>
            </a:extLst>
          </p:cNvPr>
          <p:cNvSpPr txBox="1"/>
          <p:nvPr/>
        </p:nvSpPr>
        <p:spPr>
          <a:xfrm>
            <a:off x="6361733" y="3001610"/>
            <a:ext cx="978794" cy="646331"/>
          </a:xfrm>
          <a:prstGeom prst="rect">
            <a:avLst/>
          </a:prstGeom>
          <a:noFill/>
        </p:spPr>
        <p:txBody>
          <a:bodyPr wrap="none" rtlCol="0">
            <a:spAutoFit/>
          </a:bodyPr>
          <a:lstStyle/>
          <a:p>
            <a:r>
              <a:rPr lang="en-US"/>
              <a:t>Indoor</a:t>
            </a:r>
          </a:p>
          <a:p>
            <a:r>
              <a:rPr lang="en-US"/>
              <a:t>Outdoor</a:t>
            </a:r>
          </a:p>
        </p:txBody>
      </p:sp>
      <p:sp>
        <p:nvSpPr>
          <p:cNvPr id="69" name="TextBox 68">
            <a:extLst>
              <a:ext uri="{FF2B5EF4-FFF2-40B4-BE49-F238E27FC236}">
                <a16:creationId xmlns:a16="http://schemas.microsoft.com/office/drawing/2014/main" id="{2863E065-7B3F-B735-DD37-50D80E481770}"/>
              </a:ext>
            </a:extLst>
          </p:cNvPr>
          <p:cNvSpPr txBox="1"/>
          <p:nvPr/>
        </p:nvSpPr>
        <p:spPr>
          <a:xfrm>
            <a:off x="4923198" y="2916879"/>
            <a:ext cx="471476" cy="523220"/>
          </a:xfrm>
          <a:prstGeom prst="rect">
            <a:avLst/>
          </a:prstGeom>
          <a:noFill/>
        </p:spPr>
        <p:txBody>
          <a:bodyPr wrap="none" rtlCol="0">
            <a:spAutoFit/>
          </a:bodyPr>
          <a:lstStyle/>
          <a:p>
            <a:endParaRPr lang="en-US" sz="1400"/>
          </a:p>
          <a:p>
            <a:r>
              <a:rPr lang="en-US" sz="1400"/>
              <a:t>Live</a:t>
            </a:r>
          </a:p>
        </p:txBody>
      </p:sp>
      <p:pic>
        <p:nvPicPr>
          <p:cNvPr id="70" name="Picture 2" descr="Stopwatch - Free Tools and utensils icons">
            <a:extLst>
              <a:ext uri="{FF2B5EF4-FFF2-40B4-BE49-F238E27FC236}">
                <a16:creationId xmlns:a16="http://schemas.microsoft.com/office/drawing/2014/main" id="{BC557797-2D09-8140-3BFF-E544486DC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568" y="3082897"/>
            <a:ext cx="445567" cy="44556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a:extLst>
              <a:ext uri="{FF2B5EF4-FFF2-40B4-BE49-F238E27FC236}">
                <a16:creationId xmlns:a16="http://schemas.microsoft.com/office/drawing/2014/main" id="{0BF0DCF5-8BE3-E1F7-9E24-6D9A07915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4859" y="3117077"/>
            <a:ext cx="429366" cy="42936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Platform Icons - Free SVG &amp; PNG Platform Images - Noun Project">
            <a:extLst>
              <a:ext uri="{FF2B5EF4-FFF2-40B4-BE49-F238E27FC236}">
                <a16:creationId xmlns:a16="http://schemas.microsoft.com/office/drawing/2014/main" id="{0626EDF0-FDA6-D3C4-944D-1B2974EDE7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8480" y="3076790"/>
            <a:ext cx="487597" cy="48759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8" descr="Indoor Or Outdoor Icons - Free SVG &amp; PNG Indoor Or Outdoor Images - Noun  Project">
            <a:extLst>
              <a:ext uri="{FF2B5EF4-FFF2-40B4-BE49-F238E27FC236}">
                <a16:creationId xmlns:a16="http://schemas.microsoft.com/office/drawing/2014/main" id="{3616E1E2-1A4C-370B-52F3-8F6F6BB84A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2264" y="2958568"/>
            <a:ext cx="704850" cy="70485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AD22BD2-1E4E-0EC4-D52A-33D7BFD8EB67}"/>
              </a:ext>
            </a:extLst>
          </p:cNvPr>
          <p:cNvGrpSpPr/>
          <p:nvPr/>
        </p:nvGrpSpPr>
        <p:grpSpPr>
          <a:xfrm>
            <a:off x="5986970" y="3667370"/>
            <a:ext cx="2863581" cy="4171574"/>
            <a:chOff x="1321994" y="1608743"/>
            <a:chExt cx="1737646" cy="2625775"/>
          </a:xfrm>
        </p:grpSpPr>
        <p:sp>
          <p:nvSpPr>
            <p:cNvPr id="4" name="Rectangle: Rounded Corners 3">
              <a:extLst>
                <a:ext uri="{FF2B5EF4-FFF2-40B4-BE49-F238E27FC236}">
                  <a16:creationId xmlns:a16="http://schemas.microsoft.com/office/drawing/2014/main" id="{98D7BDC3-2933-5652-7A52-30FEDF314426}"/>
                </a:ext>
              </a:extLst>
            </p:cNvPr>
            <p:cNvSpPr/>
            <p:nvPr/>
          </p:nvSpPr>
          <p:spPr>
            <a:xfrm>
              <a:off x="1631998" y="1621080"/>
              <a:ext cx="165455" cy="18103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5" name="Rectangle: Rounded Corners 4">
              <a:extLst>
                <a:ext uri="{FF2B5EF4-FFF2-40B4-BE49-F238E27FC236}">
                  <a16:creationId xmlns:a16="http://schemas.microsoft.com/office/drawing/2014/main" id="{AA6D8093-39BC-4FDB-49C4-01EDAE7AB885}"/>
                </a:ext>
              </a:extLst>
            </p:cNvPr>
            <p:cNvSpPr/>
            <p:nvPr/>
          </p:nvSpPr>
          <p:spPr>
            <a:xfrm>
              <a:off x="1631998" y="2050640"/>
              <a:ext cx="165455" cy="181032"/>
            </a:xfrm>
            <a:prstGeom prst="roundRect">
              <a:avLst/>
            </a:prstGeom>
            <a:solidFill>
              <a:schemeClr val="accent1">
                <a:lumMod val="60000"/>
                <a:lumOff val="40000"/>
              </a:schemeClr>
            </a:solidFill>
            <a:effectLst>
              <a:outerShdw blurRad="50800" dist="38100" dir="18900000" algn="bl" rotWithShape="0">
                <a:prstClr val="black">
                  <a:alpha val="40000"/>
                </a:prstClr>
              </a:outerShdw>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6" name="Rectangle: Rounded Corners 5">
              <a:extLst>
                <a:ext uri="{FF2B5EF4-FFF2-40B4-BE49-F238E27FC236}">
                  <a16:creationId xmlns:a16="http://schemas.microsoft.com/office/drawing/2014/main" id="{596BF621-A95A-79FF-4A4B-615832152399}"/>
                </a:ext>
              </a:extLst>
            </p:cNvPr>
            <p:cNvSpPr/>
            <p:nvPr/>
          </p:nvSpPr>
          <p:spPr>
            <a:xfrm>
              <a:off x="1631998" y="2265421"/>
              <a:ext cx="165455" cy="1404162"/>
            </a:xfrm>
            <a:prstGeom prst="roundRect">
              <a:avLst/>
            </a:prstGeom>
            <a:solidFill>
              <a:schemeClr val="accent1">
                <a:lumMod val="75000"/>
              </a:schemeClr>
            </a:solidFill>
            <a:ln>
              <a:solidFill>
                <a:schemeClr val="accent1">
                  <a:lumMod val="60000"/>
                  <a:lumOff val="40000"/>
                </a:schemeClr>
              </a:solidFill>
            </a:ln>
            <a:effectLst>
              <a:outerShdw blurRad="50800" dist="38100" dir="18900000" algn="bl" rotWithShape="0">
                <a:prstClr val="black">
                  <a:alpha val="40000"/>
                </a:prstClr>
              </a:outerShdw>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7" name="Rectangle: Rounded Corners 6">
              <a:extLst>
                <a:ext uri="{FF2B5EF4-FFF2-40B4-BE49-F238E27FC236}">
                  <a16:creationId xmlns:a16="http://schemas.microsoft.com/office/drawing/2014/main" id="{6B1D198D-3DD6-55BB-4AB9-8012B0E82947}"/>
                </a:ext>
              </a:extLst>
            </p:cNvPr>
            <p:cNvSpPr/>
            <p:nvPr/>
          </p:nvSpPr>
          <p:spPr>
            <a:xfrm>
              <a:off x="1624344" y="4053486"/>
              <a:ext cx="173109" cy="181032"/>
            </a:xfrm>
            <a:prstGeom prst="roundRect">
              <a:avLst/>
            </a:prstGeom>
            <a:solidFill>
              <a:srgbClr val="002060"/>
            </a:solidFill>
            <a:effectLst>
              <a:outerShdw blurRad="50800" dist="38100" dir="18900000" algn="bl" rotWithShape="0">
                <a:prstClr val="black">
                  <a:alpha val="40000"/>
                </a:prstClr>
              </a:outerShdw>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11" name="TextBox 10">
              <a:extLst>
                <a:ext uri="{FF2B5EF4-FFF2-40B4-BE49-F238E27FC236}">
                  <a16:creationId xmlns:a16="http://schemas.microsoft.com/office/drawing/2014/main" id="{55D84FB4-7801-49EF-A31D-10FD17583D73}"/>
                </a:ext>
              </a:extLst>
            </p:cNvPr>
            <p:cNvSpPr txBox="1"/>
            <p:nvPr/>
          </p:nvSpPr>
          <p:spPr>
            <a:xfrm>
              <a:off x="1765433" y="1608743"/>
              <a:ext cx="393056" cy="154982"/>
            </a:xfrm>
            <a:prstGeom prst="rect">
              <a:avLst/>
            </a:prstGeom>
            <a:noFill/>
          </p:spPr>
          <p:txBody>
            <a:bodyPr wrap="square" rtlCol="0">
              <a:spAutoFit/>
            </a:bodyPr>
            <a:lstStyle/>
            <a:p>
              <a:r>
                <a:rPr lang="en-US" sz="1000" b="1"/>
                <a:t>Intro</a:t>
              </a:r>
            </a:p>
          </p:txBody>
        </p:sp>
        <p:sp>
          <p:nvSpPr>
            <p:cNvPr id="14" name="TextBox 13">
              <a:extLst>
                <a:ext uri="{FF2B5EF4-FFF2-40B4-BE49-F238E27FC236}">
                  <a16:creationId xmlns:a16="http://schemas.microsoft.com/office/drawing/2014/main" id="{65D2AD0A-CC38-08F3-C41D-C44DA2DA518C}"/>
                </a:ext>
              </a:extLst>
            </p:cNvPr>
            <p:cNvSpPr txBox="1"/>
            <p:nvPr/>
          </p:nvSpPr>
          <p:spPr>
            <a:xfrm>
              <a:off x="1765620" y="1818295"/>
              <a:ext cx="639919" cy="154982"/>
            </a:xfrm>
            <a:prstGeom prst="rect">
              <a:avLst/>
            </a:prstGeom>
            <a:noFill/>
          </p:spPr>
          <p:txBody>
            <a:bodyPr wrap="square" rtlCol="0">
              <a:spAutoFit/>
            </a:bodyPr>
            <a:lstStyle/>
            <a:p>
              <a:r>
                <a:rPr lang="en-US" sz="1000" b="1"/>
                <a:t>Icebreaker</a:t>
              </a:r>
            </a:p>
          </p:txBody>
        </p:sp>
        <p:sp>
          <p:nvSpPr>
            <p:cNvPr id="15" name="TextBox 14">
              <a:extLst>
                <a:ext uri="{FF2B5EF4-FFF2-40B4-BE49-F238E27FC236}">
                  <a16:creationId xmlns:a16="http://schemas.microsoft.com/office/drawing/2014/main" id="{8953830E-5FA4-53C9-7E6B-D027D9D733BD}"/>
                </a:ext>
              </a:extLst>
            </p:cNvPr>
            <p:cNvSpPr txBox="1"/>
            <p:nvPr/>
          </p:nvSpPr>
          <p:spPr>
            <a:xfrm>
              <a:off x="1761508" y="2035792"/>
              <a:ext cx="800219" cy="154982"/>
            </a:xfrm>
            <a:prstGeom prst="rect">
              <a:avLst/>
            </a:prstGeom>
            <a:noFill/>
          </p:spPr>
          <p:txBody>
            <a:bodyPr wrap="square" rtlCol="0">
              <a:spAutoFit/>
            </a:bodyPr>
            <a:lstStyle/>
            <a:p>
              <a:r>
                <a:rPr lang="en-US" sz="1000" b="1"/>
                <a:t>Strategy Stage</a:t>
              </a:r>
            </a:p>
          </p:txBody>
        </p:sp>
        <p:sp>
          <p:nvSpPr>
            <p:cNvPr id="19" name="TextBox 18">
              <a:extLst>
                <a:ext uri="{FF2B5EF4-FFF2-40B4-BE49-F238E27FC236}">
                  <a16:creationId xmlns:a16="http://schemas.microsoft.com/office/drawing/2014/main" id="{ACFC2A14-7CF0-C57B-22F6-01BE951681B1}"/>
                </a:ext>
              </a:extLst>
            </p:cNvPr>
            <p:cNvSpPr txBox="1"/>
            <p:nvPr/>
          </p:nvSpPr>
          <p:spPr>
            <a:xfrm>
              <a:off x="1786535" y="4078860"/>
              <a:ext cx="1273105" cy="154982"/>
            </a:xfrm>
            <a:prstGeom prst="rect">
              <a:avLst/>
            </a:prstGeom>
            <a:noFill/>
          </p:spPr>
          <p:txBody>
            <a:bodyPr wrap="square" rtlCol="0">
              <a:spAutoFit/>
            </a:bodyPr>
            <a:lstStyle/>
            <a:p>
              <a:r>
                <a:rPr lang="en-US" sz="1000" b="1"/>
                <a:t>Group Picture</a:t>
              </a:r>
            </a:p>
          </p:txBody>
        </p:sp>
        <p:sp>
          <p:nvSpPr>
            <p:cNvPr id="20" name="TextBox 19">
              <a:extLst>
                <a:ext uri="{FF2B5EF4-FFF2-40B4-BE49-F238E27FC236}">
                  <a16:creationId xmlns:a16="http://schemas.microsoft.com/office/drawing/2014/main" id="{CF9B5854-7CE1-1ADC-D779-977BA1479E03}"/>
                </a:ext>
              </a:extLst>
            </p:cNvPr>
            <p:cNvSpPr txBox="1"/>
            <p:nvPr/>
          </p:nvSpPr>
          <p:spPr>
            <a:xfrm>
              <a:off x="1780498" y="2895738"/>
              <a:ext cx="505267" cy="154982"/>
            </a:xfrm>
            <a:prstGeom prst="rect">
              <a:avLst/>
            </a:prstGeom>
            <a:noFill/>
          </p:spPr>
          <p:txBody>
            <a:bodyPr wrap="square" rtlCol="0">
              <a:spAutoFit/>
            </a:bodyPr>
            <a:lstStyle/>
            <a:p>
              <a:r>
                <a:rPr lang="en-US" sz="1000" b="1"/>
                <a:t>Activity</a:t>
              </a:r>
            </a:p>
          </p:txBody>
        </p:sp>
        <p:cxnSp>
          <p:nvCxnSpPr>
            <p:cNvPr id="21" name="Straight Connector 20">
              <a:extLst>
                <a:ext uri="{FF2B5EF4-FFF2-40B4-BE49-F238E27FC236}">
                  <a16:creationId xmlns:a16="http://schemas.microsoft.com/office/drawing/2014/main" id="{C14C5DCD-24FA-88EF-D574-93C6DF086B4A}"/>
                </a:ext>
              </a:extLst>
            </p:cNvPr>
            <p:cNvCxnSpPr>
              <a:cxnSpLocks/>
            </p:cNvCxnSpPr>
            <p:nvPr/>
          </p:nvCxnSpPr>
          <p:spPr>
            <a:xfrm>
              <a:off x="1496310" y="1645034"/>
              <a:ext cx="0" cy="258553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AAD33FB-8E3B-E2BD-6668-9E49279E51DF}"/>
                </a:ext>
              </a:extLst>
            </p:cNvPr>
            <p:cNvSpPr txBox="1"/>
            <p:nvPr/>
          </p:nvSpPr>
          <p:spPr>
            <a:xfrm rot="16200000">
              <a:off x="1148888" y="2886102"/>
              <a:ext cx="495622" cy="149409"/>
            </a:xfrm>
            <a:prstGeom prst="rect">
              <a:avLst/>
            </a:prstGeom>
            <a:noFill/>
          </p:spPr>
          <p:txBody>
            <a:bodyPr wrap="none" rtlCol="0">
              <a:spAutoFit/>
            </a:bodyPr>
            <a:lstStyle/>
            <a:p>
              <a:r>
                <a:rPr lang="en-US" sz="1000" b="1"/>
                <a:t>90 Minutes</a:t>
              </a:r>
            </a:p>
          </p:txBody>
        </p:sp>
        <p:sp>
          <p:nvSpPr>
            <p:cNvPr id="38" name="Rectangle: Rounded Corners 37">
              <a:extLst>
                <a:ext uri="{FF2B5EF4-FFF2-40B4-BE49-F238E27FC236}">
                  <a16:creationId xmlns:a16="http://schemas.microsoft.com/office/drawing/2014/main" id="{0668DFE4-3E8E-5A03-B5BC-94CE241D3D4B}"/>
                </a:ext>
              </a:extLst>
            </p:cNvPr>
            <p:cNvSpPr/>
            <p:nvPr/>
          </p:nvSpPr>
          <p:spPr>
            <a:xfrm>
              <a:off x="1631998" y="1835860"/>
              <a:ext cx="165455" cy="181032"/>
            </a:xfrm>
            <a:prstGeom prst="roundRect">
              <a:avLst/>
            </a:prstGeom>
            <a:solidFill>
              <a:schemeClr val="accent1">
                <a:lumMod val="40000"/>
                <a:lumOff val="60000"/>
              </a:schemeClr>
            </a:solidFill>
            <a:effectLst>
              <a:outerShdw blurRad="50800" dist="38100" dir="18900000" algn="bl" rotWithShape="0">
                <a:prstClr val="black">
                  <a:alpha val="40000"/>
                </a:prstClr>
              </a:outerShdw>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39" name="Rectangle: Rounded Corners 38">
              <a:extLst>
                <a:ext uri="{FF2B5EF4-FFF2-40B4-BE49-F238E27FC236}">
                  <a16:creationId xmlns:a16="http://schemas.microsoft.com/office/drawing/2014/main" id="{7B90A406-671F-5A28-DCC2-10CCD706DFAD}"/>
                </a:ext>
              </a:extLst>
            </p:cNvPr>
            <p:cNvSpPr/>
            <p:nvPr/>
          </p:nvSpPr>
          <p:spPr>
            <a:xfrm>
              <a:off x="1631998" y="3703332"/>
              <a:ext cx="165455" cy="316407"/>
            </a:xfrm>
            <a:prstGeom prst="roundRect">
              <a:avLst/>
            </a:prstGeom>
            <a:solidFill>
              <a:schemeClr val="accent1">
                <a:lumMod val="50000"/>
              </a:schemeClr>
            </a:solidFill>
            <a:effectLst>
              <a:outerShdw blurRad="50800" dist="38100" dir="18900000" algn="bl" rotWithShape="0">
                <a:prstClr val="black">
                  <a:alpha val="40000"/>
                </a:prstClr>
              </a:outerShdw>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40" name="TextBox 39">
              <a:extLst>
                <a:ext uri="{FF2B5EF4-FFF2-40B4-BE49-F238E27FC236}">
                  <a16:creationId xmlns:a16="http://schemas.microsoft.com/office/drawing/2014/main" id="{5AA45311-9391-CCED-3E75-E31C41EEA3EC}"/>
                </a:ext>
              </a:extLst>
            </p:cNvPr>
            <p:cNvSpPr txBox="1"/>
            <p:nvPr/>
          </p:nvSpPr>
          <p:spPr>
            <a:xfrm>
              <a:off x="1774578" y="3788625"/>
              <a:ext cx="808235" cy="154982"/>
            </a:xfrm>
            <a:prstGeom prst="rect">
              <a:avLst/>
            </a:prstGeom>
            <a:noFill/>
          </p:spPr>
          <p:txBody>
            <a:bodyPr wrap="square" rtlCol="0">
              <a:spAutoFit/>
            </a:bodyPr>
            <a:lstStyle/>
            <a:p>
              <a:r>
                <a:rPr lang="en-US" sz="1000" b="1"/>
                <a:t>Charity Speaks</a:t>
              </a:r>
            </a:p>
          </p:txBody>
        </p:sp>
      </p:grpSp>
      <p:pic>
        <p:nvPicPr>
          <p:cNvPr id="75" name="Picture 74" descr="A picture containing screenshot, graphics, art, circle&#10;&#10;Description automatically generated">
            <a:extLst>
              <a:ext uri="{FF2B5EF4-FFF2-40B4-BE49-F238E27FC236}">
                <a16:creationId xmlns:a16="http://schemas.microsoft.com/office/drawing/2014/main" id="{B4281798-D478-4584-27B0-A4838C300A78}"/>
              </a:ext>
            </a:extLst>
          </p:cNvPr>
          <p:cNvPicPr>
            <a:picLocks noChangeAspect="1"/>
          </p:cNvPicPr>
          <p:nvPr/>
        </p:nvPicPr>
        <p:blipFill rotWithShape="1">
          <a:blip r:embed="rId7">
            <a:extLst>
              <a:ext uri="{28A0092B-C50C-407E-A947-70E740481C1C}">
                <a14:useLocalDpi xmlns:a14="http://schemas.microsoft.com/office/drawing/2010/main" val="0"/>
              </a:ext>
            </a:extLst>
          </a:blip>
          <a:srcRect b="19990"/>
          <a:stretch/>
        </p:blipFill>
        <p:spPr>
          <a:xfrm>
            <a:off x="2573383" y="-202866"/>
            <a:ext cx="4931518" cy="1414714"/>
          </a:xfrm>
          <a:prstGeom prst="rect">
            <a:avLst/>
          </a:prstGeom>
          <a:effectLst>
            <a:outerShdw blurRad="152400" dist="38100" dir="2700000" algn="tl" rotWithShape="0">
              <a:prstClr val="black"/>
            </a:outerShdw>
          </a:effectLst>
        </p:spPr>
      </p:pic>
      <p:sp>
        <p:nvSpPr>
          <p:cNvPr id="76" name="TextBox 75">
            <a:extLst>
              <a:ext uri="{FF2B5EF4-FFF2-40B4-BE49-F238E27FC236}">
                <a16:creationId xmlns:a16="http://schemas.microsoft.com/office/drawing/2014/main" id="{115B755A-0632-C519-00E0-A16D3D4C465A}"/>
              </a:ext>
            </a:extLst>
          </p:cNvPr>
          <p:cNvSpPr txBox="1"/>
          <p:nvPr/>
        </p:nvSpPr>
        <p:spPr>
          <a:xfrm>
            <a:off x="2299831" y="1554030"/>
            <a:ext cx="7018254" cy="1246495"/>
          </a:xfrm>
          <a:prstGeom prst="rect">
            <a:avLst/>
          </a:prstGeom>
          <a:noFill/>
        </p:spPr>
        <p:txBody>
          <a:bodyPr wrap="square" rtlCol="0">
            <a:spAutoFit/>
          </a:bodyPr>
          <a:lstStyle/>
          <a:p>
            <a:r>
              <a:rPr lang="en-US" sz="7500" b="1" i="1" dirty="0">
                <a:latin typeface="Aharoni" panose="02010803020104030203" pitchFamily="2" charset="-79"/>
                <a:cs typeface="Aharoni" panose="02010803020104030203" pitchFamily="2" charset="-79"/>
              </a:rPr>
              <a:t>Showdown</a:t>
            </a:r>
          </a:p>
        </p:txBody>
      </p:sp>
      <p:sp>
        <p:nvSpPr>
          <p:cNvPr id="8" name="TextBox 7">
            <a:extLst>
              <a:ext uri="{FF2B5EF4-FFF2-40B4-BE49-F238E27FC236}">
                <a16:creationId xmlns:a16="http://schemas.microsoft.com/office/drawing/2014/main" id="{F4954244-DE10-1979-7159-F149B5476EA2}"/>
              </a:ext>
            </a:extLst>
          </p:cNvPr>
          <p:cNvSpPr txBox="1"/>
          <p:nvPr/>
        </p:nvSpPr>
        <p:spPr>
          <a:xfrm>
            <a:off x="3029446" y="894333"/>
            <a:ext cx="7018254" cy="1107996"/>
          </a:xfrm>
          <a:prstGeom prst="rect">
            <a:avLst/>
          </a:prstGeom>
          <a:noFill/>
        </p:spPr>
        <p:txBody>
          <a:bodyPr wrap="square" rtlCol="0">
            <a:spAutoFit/>
          </a:bodyPr>
          <a:lstStyle/>
          <a:p>
            <a:r>
              <a:rPr lang="en-US" sz="6600" b="1" dirty="0">
                <a:latin typeface="Aharoni" panose="02010803020104030203" pitchFamily="2" charset="-79"/>
                <a:cs typeface="Aharoni" panose="02010803020104030203" pitchFamily="2" charset="-79"/>
              </a:rPr>
              <a:t>Supply</a:t>
            </a:r>
          </a:p>
        </p:txBody>
      </p:sp>
      <p:pic>
        <p:nvPicPr>
          <p:cNvPr id="12" name="Picture 11" descr="A group of people sitting on the floor&#10;&#10;Description automatically generated with medium confidence">
            <a:extLst>
              <a:ext uri="{FF2B5EF4-FFF2-40B4-BE49-F238E27FC236}">
                <a16:creationId xmlns:a16="http://schemas.microsoft.com/office/drawing/2014/main" id="{CCAED26C-835B-C972-7781-3AA03A476EA8}"/>
              </a:ext>
            </a:extLst>
          </p:cNvPr>
          <p:cNvPicPr>
            <a:picLocks noChangeAspect="1"/>
          </p:cNvPicPr>
          <p:nvPr/>
        </p:nvPicPr>
        <p:blipFill rotWithShape="1">
          <a:blip r:embed="rId8">
            <a:extLst>
              <a:ext uri="{28A0092B-C50C-407E-A947-70E740481C1C}">
                <a14:useLocalDpi xmlns:a14="http://schemas.microsoft.com/office/drawing/2010/main" val="0"/>
              </a:ext>
            </a:extLst>
          </a:blip>
          <a:srcRect l="10454"/>
          <a:stretch/>
        </p:blipFill>
        <p:spPr>
          <a:xfrm rot="5400000">
            <a:off x="4226862" y="7532393"/>
            <a:ext cx="1720623" cy="1486501"/>
          </a:xfrm>
          <a:prstGeom prst="rect">
            <a:avLst/>
          </a:prstGeom>
        </p:spPr>
      </p:pic>
      <p:pic>
        <p:nvPicPr>
          <p:cNvPr id="16" name="Picture 15" descr="A picture containing text, soft drink, bottle, indoor&#10;&#10;Description automatically generated">
            <a:extLst>
              <a:ext uri="{FF2B5EF4-FFF2-40B4-BE49-F238E27FC236}">
                <a16:creationId xmlns:a16="http://schemas.microsoft.com/office/drawing/2014/main" id="{B6E90041-FA11-AFB5-EC0C-772443220E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172888" y="7509258"/>
            <a:ext cx="1747294" cy="1559440"/>
          </a:xfrm>
          <a:prstGeom prst="rect">
            <a:avLst/>
          </a:prstGeom>
        </p:spPr>
      </p:pic>
      <p:pic>
        <p:nvPicPr>
          <p:cNvPr id="18" name="Picture 17" descr="A group of women standing in front of a sign&#10;&#10;Description automatically generated with low confidence">
            <a:extLst>
              <a:ext uri="{FF2B5EF4-FFF2-40B4-BE49-F238E27FC236}">
                <a16:creationId xmlns:a16="http://schemas.microsoft.com/office/drawing/2014/main" id="{4C0F308C-7A28-D3AD-1025-2FEC2860699E}"/>
              </a:ext>
            </a:extLst>
          </p:cNvPr>
          <p:cNvPicPr>
            <a:picLocks noChangeAspect="1"/>
          </p:cNvPicPr>
          <p:nvPr/>
        </p:nvPicPr>
        <p:blipFill rotWithShape="1">
          <a:blip r:embed="rId10">
            <a:extLst>
              <a:ext uri="{28A0092B-C50C-407E-A947-70E740481C1C}">
                <a14:useLocalDpi xmlns:a14="http://schemas.microsoft.com/office/drawing/2010/main" val="0"/>
              </a:ext>
            </a:extLst>
          </a:blip>
          <a:srcRect l="8645" r="11242"/>
          <a:stretch/>
        </p:blipFill>
        <p:spPr>
          <a:xfrm>
            <a:off x="1990165" y="7427513"/>
            <a:ext cx="2193349" cy="1719099"/>
          </a:xfrm>
          <a:prstGeom prst="rect">
            <a:avLst/>
          </a:prstGeom>
        </p:spPr>
      </p:pic>
      <p:pic>
        <p:nvPicPr>
          <p:cNvPr id="13" name="Picture 4">
            <a:extLst>
              <a:ext uri="{FF2B5EF4-FFF2-40B4-BE49-F238E27FC236}">
                <a16:creationId xmlns:a16="http://schemas.microsoft.com/office/drawing/2014/main" id="{18523533-DDDA-E5DC-0FB7-A0E2985914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83" t="49527" r="46078" b="1793"/>
          <a:stretch/>
        </p:blipFill>
        <p:spPr bwMode="auto">
          <a:xfrm>
            <a:off x="5966742" y="8278900"/>
            <a:ext cx="1646905" cy="1576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9830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5bd05e-5a58-4b96-a4b3-bee0e5ddce65">
      <Terms xmlns="http://schemas.microsoft.com/office/infopath/2007/PartnerControls"/>
    </lcf76f155ced4ddcb4097134ff3c332f>
    <TaxCatchAll xmlns="46ca9d76-17d7-4887-bea8-a66e5b3a48ff" xsi:nil="true"/>
    <SharedWithUsers xmlns="46ca9d76-17d7-4887-bea8-a66e5b3a48ff">
      <UserInfo>
        <DisplayName>Sharon Fisher</DisplayName>
        <AccountId>14</AccountId>
        <AccountType/>
      </UserInfo>
      <UserInfo>
        <DisplayName>Dominique Gobeil</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D2AB7202BAB843BD0C465FB71B4352" ma:contentTypeVersion="15" ma:contentTypeDescription="Create a new document." ma:contentTypeScope="" ma:versionID="b4d47f652de5d7baa23bb460abec7c42">
  <xsd:schema xmlns:xsd="http://www.w3.org/2001/XMLSchema" xmlns:xs="http://www.w3.org/2001/XMLSchema" xmlns:p="http://schemas.microsoft.com/office/2006/metadata/properties" xmlns:ns2="175bd05e-5a58-4b96-a4b3-bee0e5ddce65" xmlns:ns3="46ca9d76-17d7-4887-bea8-a66e5b3a48ff" targetNamespace="http://schemas.microsoft.com/office/2006/metadata/properties" ma:root="true" ma:fieldsID="785afc73cc1e5ff64c419f0a0e9a1a30" ns2:_="" ns3:_="">
    <xsd:import namespace="175bd05e-5a58-4b96-a4b3-bee0e5ddce65"/>
    <xsd:import namespace="46ca9d76-17d7-4887-bea8-a66e5b3a48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5bd05e-5a58-4b96-a4b3-bee0e5ddce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4aac4e5-5434-47aa-9f0f-653ded6160e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ca9d76-17d7-4887-bea8-a66e5b3a48f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deea0c2-8747-4de3-95b9-782d0e903973}" ma:internalName="TaxCatchAll" ma:showField="CatchAllData" ma:web="46ca9d76-17d7-4887-bea8-a66e5b3a48f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DD856F-20CA-49D8-94CB-A015D2631270}">
  <ds:schemaRefs>
    <ds:schemaRef ds:uri="http://schemas.microsoft.com/sharepoint/v3/contenttype/forms"/>
  </ds:schemaRefs>
</ds:datastoreItem>
</file>

<file path=customXml/itemProps2.xml><?xml version="1.0" encoding="utf-8"?>
<ds:datastoreItem xmlns:ds="http://schemas.openxmlformats.org/officeDocument/2006/customXml" ds:itemID="{1E627B8A-8FBA-4BC5-AA24-D72CB2938C7B}">
  <ds:schemaRefs>
    <ds:schemaRef ds:uri="http://purl.org/dc/terms/"/>
    <ds:schemaRef ds:uri="http://schemas.microsoft.com/office/infopath/2007/PartnerControls"/>
    <ds:schemaRef ds:uri="http://www.w3.org/XML/1998/namespace"/>
    <ds:schemaRef ds:uri="db1405d4-33b3-4601-98cd-d9f54bcee7f2"/>
    <ds:schemaRef ds:uri="http://schemas.microsoft.com/office/2006/documentManagement/types"/>
    <ds:schemaRef ds:uri="http://purl.org/dc/elements/1.1/"/>
    <ds:schemaRef ds:uri="http://purl.org/dc/dcmitype/"/>
    <ds:schemaRef ds:uri="http://schemas.openxmlformats.org/package/2006/metadata/core-properties"/>
    <ds:schemaRef ds:uri="3b10adbe-91a9-43b4-a2b2-28f1608457ba"/>
    <ds:schemaRef ds:uri="http://schemas.microsoft.com/office/2006/metadata/properties"/>
    <ds:schemaRef ds:uri="175bd05e-5a58-4b96-a4b3-bee0e5ddce65"/>
    <ds:schemaRef ds:uri="46ca9d76-17d7-4887-bea8-a66e5b3a48ff"/>
  </ds:schemaRefs>
</ds:datastoreItem>
</file>

<file path=customXml/itemProps3.xml><?xml version="1.0" encoding="utf-8"?>
<ds:datastoreItem xmlns:ds="http://schemas.openxmlformats.org/officeDocument/2006/customXml" ds:itemID="{DA822A4A-B1E8-4D35-8B52-6EF096321D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5bd05e-5a58-4b96-a4b3-bee0e5ddce65"/>
    <ds:schemaRef ds:uri="46ca9d76-17d7-4887-bea8-a66e5b3a48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15174</TotalTime>
  <Words>194</Words>
  <Application>Microsoft Office PowerPoint</Application>
  <PresentationFormat>Custom</PresentationFormat>
  <Paragraphs>21</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Aharoni</vt:lpstr>
      <vt:lpstr>Arial</vt:lpstr>
      <vt:lpstr>Calibri</vt:lpstr>
      <vt:lpstr>Calibri Light</vt:lpstr>
      <vt:lpstr>Söhne</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Bougie</dc:creator>
  <cp:lastModifiedBy>Heather Miller</cp:lastModifiedBy>
  <cp:revision>14</cp:revision>
  <cp:lastPrinted>2023-06-01T16:40:03Z</cp:lastPrinted>
  <dcterms:created xsi:type="dcterms:W3CDTF">2023-05-12T12:16:30Z</dcterms:created>
  <dcterms:modified xsi:type="dcterms:W3CDTF">2023-08-14T17:42:46Z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0x010100EED2AB7202BAB843BD0C465FB71B4352</vt:lpwstr>
  </property>
</Properties>
</file>