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6"/>
  </p:notesMasterIdLst>
  <p:sldIdLst>
    <p:sldId id="279" r:id="rId5"/>
  </p:sldIdLst>
  <p:sldSz cx="7772400" cy="10058400"/>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CE265C98-33E9-48B8-8B68-1292ADF4C33D}">
          <p14:sldIdLst>
            <p14:sldId id="279"/>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04CA8"/>
    <a:srgbClr val="EFEBD1"/>
    <a:srgbClr val="FFCC99"/>
    <a:srgbClr val="CCCCFF"/>
    <a:srgbClr val="C0D4F5"/>
    <a:srgbClr val="5074A7"/>
    <a:srgbClr val="DA9D6F"/>
    <a:srgbClr val="9C9579"/>
    <a:srgbClr val="53B8D6"/>
    <a:srgbClr val="2EBE4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E094C58-C50C-4FB5-B23E-9C41544A79C6}" v="1" dt="2023-08-14T17:55:04.85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555" autoAdjust="0"/>
    <p:restoredTop sz="94660"/>
  </p:normalViewPr>
  <p:slideViewPr>
    <p:cSldViewPr snapToGrid="0">
      <p:cViewPr varScale="1">
        <p:scale>
          <a:sx n="74" d="100"/>
          <a:sy n="74" d="100"/>
        </p:scale>
        <p:origin x="2874" y="96"/>
      </p:cViewPr>
      <p:guideLst/>
    </p:cSldViewPr>
  </p:slideViewPr>
  <p:notesTextViewPr>
    <p:cViewPr>
      <p:scale>
        <a:sx n="1" d="1"/>
        <a:sy n="1" d="1"/>
      </p:scale>
      <p:origin x="0" y="0"/>
    </p:cViewPr>
  </p:notesTextViewPr>
  <p:sorterViewPr>
    <p:cViewPr>
      <p:scale>
        <a:sx n="81" d="100"/>
        <a:sy n="81"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presProps" Target="presProps.xml"/><Relationship Id="rId12" Type="http://schemas.microsoft.com/office/2015/10/relationships/revisionInfo" Target="revisionInfo.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microsoft.com/office/2016/11/relationships/changesInfo" Target="changesInfos/changesInfo1.xml"/><Relationship Id="rId5" Type="http://schemas.openxmlformats.org/officeDocument/2006/relationships/slide" Target="slides/slide1.xml"/><Relationship Id="rId1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eather Miller" userId="512a90a0-3341-465e-b8d0-9b7f5805cd9f" providerId="ADAL" clId="{6E094C58-C50C-4FB5-B23E-9C41544A79C6}"/>
    <pc:docChg chg="addSld delSld modSld modSection">
      <pc:chgData name="Heather Miller" userId="512a90a0-3341-465e-b8d0-9b7f5805cd9f" providerId="ADAL" clId="{6E094C58-C50C-4FB5-B23E-9C41544A79C6}" dt="2023-08-14T17:55:06.074" v="1" actId="47"/>
      <pc:docMkLst>
        <pc:docMk/>
      </pc:docMkLst>
      <pc:sldChg chg="del">
        <pc:chgData name="Heather Miller" userId="512a90a0-3341-465e-b8d0-9b7f5805cd9f" providerId="ADAL" clId="{6E094C58-C50C-4FB5-B23E-9C41544A79C6}" dt="2023-08-14T17:55:06.074" v="1" actId="47"/>
        <pc:sldMkLst>
          <pc:docMk/>
          <pc:sldMk cId="901716772" sldId="268"/>
        </pc:sldMkLst>
      </pc:sldChg>
      <pc:sldChg chg="add">
        <pc:chgData name="Heather Miller" userId="512a90a0-3341-465e-b8d0-9b7f5805cd9f" providerId="ADAL" clId="{6E094C58-C50C-4FB5-B23E-9C41544A79C6}" dt="2023-08-14T17:55:04.854" v="0"/>
        <pc:sldMkLst>
          <pc:docMk/>
          <pc:sldMk cId="373571733" sldId="279"/>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314" cy="481710"/>
          </a:xfrm>
          <a:prstGeom prst="rect">
            <a:avLst/>
          </a:prstGeom>
        </p:spPr>
        <p:txBody>
          <a:bodyPr vert="horz" lIns="95088" tIns="47544" rIns="95088" bIns="47544" rtlCol="0"/>
          <a:lstStyle>
            <a:lvl1pPr algn="l">
              <a:defRPr sz="1200"/>
            </a:lvl1pPr>
          </a:lstStyle>
          <a:p>
            <a:endParaRPr lang="en-US"/>
          </a:p>
        </p:txBody>
      </p:sp>
      <p:sp>
        <p:nvSpPr>
          <p:cNvPr id="3" name="Date Placeholder 2"/>
          <p:cNvSpPr>
            <a:spLocks noGrp="1"/>
          </p:cNvSpPr>
          <p:nvPr>
            <p:ph type="dt" idx="1"/>
          </p:nvPr>
        </p:nvSpPr>
        <p:spPr>
          <a:xfrm>
            <a:off x="4144234" y="0"/>
            <a:ext cx="3169314" cy="481710"/>
          </a:xfrm>
          <a:prstGeom prst="rect">
            <a:avLst/>
          </a:prstGeom>
        </p:spPr>
        <p:txBody>
          <a:bodyPr vert="horz" lIns="95088" tIns="47544" rIns="95088" bIns="47544" rtlCol="0"/>
          <a:lstStyle>
            <a:lvl1pPr algn="r">
              <a:defRPr sz="1200"/>
            </a:lvl1pPr>
          </a:lstStyle>
          <a:p>
            <a:fld id="{C11D8444-7A61-46F5-90DF-3283CE9678B7}" type="datetimeFigureOut">
              <a:rPr lang="en-US" smtClean="0"/>
              <a:t>8/9/2023</a:t>
            </a:fld>
            <a:endParaRPr lang="en-US"/>
          </a:p>
        </p:txBody>
      </p:sp>
      <p:sp>
        <p:nvSpPr>
          <p:cNvPr id="4" name="Slide Image Placeholder 3"/>
          <p:cNvSpPr>
            <a:spLocks noGrp="1" noRot="1" noChangeAspect="1"/>
          </p:cNvSpPr>
          <p:nvPr>
            <p:ph type="sldImg" idx="2"/>
          </p:nvPr>
        </p:nvSpPr>
        <p:spPr>
          <a:xfrm>
            <a:off x="2406650" y="1201738"/>
            <a:ext cx="2501900" cy="3238500"/>
          </a:xfrm>
          <a:prstGeom prst="rect">
            <a:avLst/>
          </a:prstGeom>
          <a:noFill/>
          <a:ln w="12700">
            <a:solidFill>
              <a:prstClr val="black"/>
            </a:solidFill>
          </a:ln>
        </p:spPr>
        <p:txBody>
          <a:bodyPr vert="horz" lIns="95088" tIns="47544" rIns="95088" bIns="47544" rtlCol="0" anchor="ctr"/>
          <a:lstStyle/>
          <a:p>
            <a:endParaRPr lang="en-US"/>
          </a:p>
        </p:txBody>
      </p:sp>
      <p:sp>
        <p:nvSpPr>
          <p:cNvPr id="5" name="Notes Placeholder 4"/>
          <p:cNvSpPr>
            <a:spLocks noGrp="1"/>
          </p:cNvSpPr>
          <p:nvPr>
            <p:ph type="body" sz="quarter" idx="3"/>
          </p:nvPr>
        </p:nvSpPr>
        <p:spPr>
          <a:xfrm>
            <a:off x="732017" y="4620784"/>
            <a:ext cx="5851168" cy="3781091"/>
          </a:xfrm>
          <a:prstGeom prst="rect">
            <a:avLst/>
          </a:prstGeom>
        </p:spPr>
        <p:txBody>
          <a:bodyPr vert="horz" lIns="95088" tIns="47544" rIns="95088" bIns="4754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90"/>
            <a:ext cx="3169314" cy="481710"/>
          </a:xfrm>
          <a:prstGeom prst="rect">
            <a:avLst/>
          </a:prstGeom>
        </p:spPr>
        <p:txBody>
          <a:bodyPr vert="horz" lIns="95088" tIns="47544" rIns="95088" bIns="47544" rtlCol="0" anchor="b"/>
          <a:lstStyle>
            <a:lvl1pPr algn="l">
              <a:defRPr sz="1200"/>
            </a:lvl1pPr>
          </a:lstStyle>
          <a:p>
            <a:endParaRPr lang="en-US"/>
          </a:p>
        </p:txBody>
      </p:sp>
      <p:sp>
        <p:nvSpPr>
          <p:cNvPr id="7" name="Slide Number Placeholder 6"/>
          <p:cNvSpPr>
            <a:spLocks noGrp="1"/>
          </p:cNvSpPr>
          <p:nvPr>
            <p:ph type="sldNum" sz="quarter" idx="5"/>
          </p:nvPr>
        </p:nvSpPr>
        <p:spPr>
          <a:xfrm>
            <a:off x="4144234" y="9119490"/>
            <a:ext cx="3169314" cy="481710"/>
          </a:xfrm>
          <a:prstGeom prst="rect">
            <a:avLst/>
          </a:prstGeom>
        </p:spPr>
        <p:txBody>
          <a:bodyPr vert="horz" lIns="95088" tIns="47544" rIns="95088" bIns="47544" rtlCol="0" anchor="b"/>
          <a:lstStyle>
            <a:lvl1pPr algn="r">
              <a:defRPr sz="1200"/>
            </a:lvl1pPr>
          </a:lstStyle>
          <a:p>
            <a:fld id="{33A3B2BE-3C1B-4C75-B91A-D3C07D901CB5}" type="slidenum">
              <a:rPr lang="en-US" smtClean="0"/>
              <a:t>‹#›</a:t>
            </a:fld>
            <a:endParaRPr lang="en-US"/>
          </a:p>
        </p:txBody>
      </p:sp>
    </p:spTree>
    <p:extLst>
      <p:ext uri="{BB962C8B-B14F-4D97-AF65-F5344CB8AC3E}">
        <p14:creationId xmlns:p14="http://schemas.microsoft.com/office/powerpoint/2010/main" val="35385188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3A3B2BE-3C1B-4C75-B91A-D3C07D901CB5}" type="slidenum">
              <a:rPr lang="en-US" smtClean="0"/>
              <a:t>1</a:t>
            </a:fld>
            <a:endParaRPr lang="en-US"/>
          </a:p>
        </p:txBody>
      </p:sp>
    </p:spTree>
    <p:extLst>
      <p:ext uri="{BB962C8B-B14F-4D97-AF65-F5344CB8AC3E}">
        <p14:creationId xmlns:p14="http://schemas.microsoft.com/office/powerpoint/2010/main" val="32258128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1646133"/>
            <a:ext cx="6606540" cy="3501813"/>
          </a:xfrm>
        </p:spPr>
        <p:txBody>
          <a:bodyPr anchor="b"/>
          <a:lstStyle>
            <a:lvl1pPr algn="ctr">
              <a:defRPr sz="5100"/>
            </a:lvl1pPr>
          </a:lstStyle>
          <a:p>
            <a:r>
              <a:rPr lang="en-US"/>
              <a:t>Click to edit Master title style</a:t>
            </a:r>
          </a:p>
        </p:txBody>
      </p:sp>
      <p:sp>
        <p:nvSpPr>
          <p:cNvPr id="3" name="Subtitle 2"/>
          <p:cNvSpPr>
            <a:spLocks noGrp="1"/>
          </p:cNvSpPr>
          <p:nvPr>
            <p:ph type="subTitle" idx="1"/>
          </p:nvPr>
        </p:nvSpPr>
        <p:spPr>
          <a:xfrm>
            <a:off x="971550" y="5282989"/>
            <a:ext cx="5829300" cy="2428451"/>
          </a:xfrm>
        </p:spPr>
        <p:txBody>
          <a:bodyPr/>
          <a:lstStyle>
            <a:lvl1pPr marL="0" indent="0" algn="ctr">
              <a:buNone/>
              <a:defRPr sz="2040"/>
            </a:lvl1pPr>
            <a:lvl2pPr marL="388620" indent="0" algn="ctr">
              <a:buNone/>
              <a:defRPr sz="1700"/>
            </a:lvl2pPr>
            <a:lvl3pPr marL="777240" indent="0" algn="ctr">
              <a:buNone/>
              <a:defRPr sz="1530"/>
            </a:lvl3pPr>
            <a:lvl4pPr marL="1165860" indent="0" algn="ctr">
              <a:buNone/>
              <a:defRPr sz="1360"/>
            </a:lvl4pPr>
            <a:lvl5pPr marL="1554480" indent="0" algn="ctr">
              <a:buNone/>
              <a:defRPr sz="1360"/>
            </a:lvl5pPr>
            <a:lvl6pPr marL="1943100" indent="0" algn="ctr">
              <a:buNone/>
              <a:defRPr sz="1360"/>
            </a:lvl6pPr>
            <a:lvl7pPr marL="2331720" indent="0" algn="ctr">
              <a:buNone/>
              <a:defRPr sz="1360"/>
            </a:lvl7pPr>
            <a:lvl8pPr marL="2720340" indent="0" algn="ctr">
              <a:buNone/>
              <a:defRPr sz="1360"/>
            </a:lvl8pPr>
            <a:lvl9pPr marL="3108960" indent="0" algn="ctr">
              <a:buNone/>
              <a:defRPr sz="1360"/>
            </a:lvl9pPr>
          </a:lstStyle>
          <a:p>
            <a:r>
              <a:rPr lang="en-US"/>
              <a:t>Click to edit Master subtitle style</a:t>
            </a:r>
          </a:p>
        </p:txBody>
      </p:sp>
      <p:sp>
        <p:nvSpPr>
          <p:cNvPr id="4" name="Date Placeholder 3"/>
          <p:cNvSpPr>
            <a:spLocks noGrp="1"/>
          </p:cNvSpPr>
          <p:nvPr>
            <p:ph type="dt" sz="half" idx="10"/>
          </p:nvPr>
        </p:nvSpPr>
        <p:spPr/>
        <p:txBody>
          <a:bodyPr/>
          <a:lstStyle/>
          <a:p>
            <a:fld id="{B4AE13AD-EF3E-415B-9590-F768A71DD196}" type="datetimeFigureOut">
              <a:rPr lang="en-US" smtClean="0"/>
              <a:t>8/9/2023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F92249-F61C-406F-BE66-E250201A58C9}" type="slidenum">
              <a:rPr lang="en-US" smtClean="0"/>
              <a:t>‹#›</a:t>
            </a:fld>
            <a:endParaRPr lang="en-US"/>
          </a:p>
        </p:txBody>
      </p:sp>
    </p:spTree>
    <p:extLst>
      <p:ext uri="{BB962C8B-B14F-4D97-AF65-F5344CB8AC3E}">
        <p14:creationId xmlns:p14="http://schemas.microsoft.com/office/powerpoint/2010/main" val="14202008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4AE13AD-EF3E-415B-9590-F768A71DD196}" type="datetimeFigureOut">
              <a:rPr lang="en-US" smtClean="0"/>
              <a:t>8/9/2023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F92249-F61C-406F-BE66-E250201A58C9}" type="slidenum">
              <a:rPr lang="en-US" smtClean="0"/>
              <a:t>‹#›</a:t>
            </a:fld>
            <a:endParaRPr lang="en-US"/>
          </a:p>
        </p:txBody>
      </p:sp>
    </p:spTree>
    <p:extLst>
      <p:ext uri="{BB962C8B-B14F-4D97-AF65-F5344CB8AC3E}">
        <p14:creationId xmlns:p14="http://schemas.microsoft.com/office/powerpoint/2010/main" val="15525513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562124" y="535517"/>
            <a:ext cx="1675924" cy="852402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34353" y="535517"/>
            <a:ext cx="4930616" cy="852402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4AE13AD-EF3E-415B-9590-F768A71DD196}" type="datetimeFigureOut">
              <a:rPr lang="en-US" smtClean="0"/>
              <a:t>8/9/2023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F92249-F61C-406F-BE66-E250201A58C9}" type="slidenum">
              <a:rPr lang="en-US" smtClean="0"/>
              <a:t>‹#›</a:t>
            </a:fld>
            <a:endParaRPr lang="en-US"/>
          </a:p>
        </p:txBody>
      </p:sp>
    </p:spTree>
    <p:extLst>
      <p:ext uri="{BB962C8B-B14F-4D97-AF65-F5344CB8AC3E}">
        <p14:creationId xmlns:p14="http://schemas.microsoft.com/office/powerpoint/2010/main" val="13021217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4AE13AD-EF3E-415B-9590-F768A71DD196}" type="datetimeFigureOut">
              <a:rPr lang="en-US" smtClean="0"/>
              <a:t>8/9/2023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F92249-F61C-406F-BE66-E250201A58C9}" type="slidenum">
              <a:rPr lang="en-US" smtClean="0"/>
              <a:t>‹#›</a:t>
            </a:fld>
            <a:endParaRPr lang="en-US"/>
          </a:p>
        </p:txBody>
      </p:sp>
    </p:spTree>
    <p:extLst>
      <p:ext uri="{BB962C8B-B14F-4D97-AF65-F5344CB8AC3E}">
        <p14:creationId xmlns:p14="http://schemas.microsoft.com/office/powerpoint/2010/main" val="42677417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05" y="2507618"/>
            <a:ext cx="6703695" cy="4184014"/>
          </a:xfrm>
        </p:spPr>
        <p:txBody>
          <a:bodyPr anchor="b"/>
          <a:lstStyle>
            <a:lvl1pPr>
              <a:defRPr sz="5100"/>
            </a:lvl1pPr>
          </a:lstStyle>
          <a:p>
            <a:r>
              <a:rPr lang="en-US"/>
              <a:t>Click to edit Master title style</a:t>
            </a:r>
          </a:p>
        </p:txBody>
      </p:sp>
      <p:sp>
        <p:nvSpPr>
          <p:cNvPr id="3" name="Text Placeholder 2"/>
          <p:cNvSpPr>
            <a:spLocks noGrp="1"/>
          </p:cNvSpPr>
          <p:nvPr>
            <p:ph type="body" idx="1"/>
          </p:nvPr>
        </p:nvSpPr>
        <p:spPr>
          <a:xfrm>
            <a:off x="530305" y="6731215"/>
            <a:ext cx="6703695" cy="2200274"/>
          </a:xfrm>
        </p:spPr>
        <p:txBody>
          <a:bodyPr/>
          <a:lstStyle>
            <a:lvl1pPr marL="0" indent="0">
              <a:buNone/>
              <a:defRPr sz="2040">
                <a:solidFill>
                  <a:schemeClr val="tx1"/>
                </a:solidFill>
              </a:defRPr>
            </a:lvl1pPr>
            <a:lvl2pPr marL="388620" indent="0">
              <a:buNone/>
              <a:defRPr sz="1700">
                <a:solidFill>
                  <a:schemeClr val="tx1">
                    <a:tint val="75000"/>
                  </a:schemeClr>
                </a:solidFill>
              </a:defRPr>
            </a:lvl2pPr>
            <a:lvl3pPr marL="777240" indent="0">
              <a:buNone/>
              <a:defRPr sz="1530">
                <a:solidFill>
                  <a:schemeClr val="tx1">
                    <a:tint val="75000"/>
                  </a:schemeClr>
                </a:solidFill>
              </a:defRPr>
            </a:lvl3pPr>
            <a:lvl4pPr marL="1165860" indent="0">
              <a:buNone/>
              <a:defRPr sz="1360">
                <a:solidFill>
                  <a:schemeClr val="tx1">
                    <a:tint val="75000"/>
                  </a:schemeClr>
                </a:solidFill>
              </a:defRPr>
            </a:lvl4pPr>
            <a:lvl5pPr marL="1554480" indent="0">
              <a:buNone/>
              <a:defRPr sz="1360">
                <a:solidFill>
                  <a:schemeClr val="tx1">
                    <a:tint val="75000"/>
                  </a:schemeClr>
                </a:solidFill>
              </a:defRPr>
            </a:lvl5pPr>
            <a:lvl6pPr marL="1943100" indent="0">
              <a:buNone/>
              <a:defRPr sz="1360">
                <a:solidFill>
                  <a:schemeClr val="tx1">
                    <a:tint val="75000"/>
                  </a:schemeClr>
                </a:solidFill>
              </a:defRPr>
            </a:lvl6pPr>
            <a:lvl7pPr marL="2331720" indent="0">
              <a:buNone/>
              <a:defRPr sz="1360">
                <a:solidFill>
                  <a:schemeClr val="tx1">
                    <a:tint val="75000"/>
                  </a:schemeClr>
                </a:solidFill>
              </a:defRPr>
            </a:lvl7pPr>
            <a:lvl8pPr marL="2720340" indent="0">
              <a:buNone/>
              <a:defRPr sz="1360">
                <a:solidFill>
                  <a:schemeClr val="tx1">
                    <a:tint val="75000"/>
                  </a:schemeClr>
                </a:solidFill>
              </a:defRPr>
            </a:lvl8pPr>
            <a:lvl9pPr marL="3108960" indent="0">
              <a:buNone/>
              <a:defRPr sz="136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4AE13AD-EF3E-415B-9590-F768A71DD196}" type="datetimeFigureOut">
              <a:rPr lang="en-US" smtClean="0"/>
              <a:t>8/9/2023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F92249-F61C-406F-BE66-E250201A58C9}" type="slidenum">
              <a:rPr lang="en-US" smtClean="0"/>
              <a:t>‹#›</a:t>
            </a:fld>
            <a:endParaRPr lang="en-US"/>
          </a:p>
        </p:txBody>
      </p:sp>
    </p:spTree>
    <p:extLst>
      <p:ext uri="{BB962C8B-B14F-4D97-AF65-F5344CB8AC3E}">
        <p14:creationId xmlns:p14="http://schemas.microsoft.com/office/powerpoint/2010/main" val="21005904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34353" y="2677584"/>
            <a:ext cx="3303270" cy="6381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934778" y="2677584"/>
            <a:ext cx="3303270" cy="6381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4AE13AD-EF3E-415B-9590-F768A71DD196}" type="datetimeFigureOut">
              <a:rPr lang="en-US" smtClean="0"/>
              <a:t>8/9/2023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F92249-F61C-406F-BE66-E250201A58C9}" type="slidenum">
              <a:rPr lang="en-US" smtClean="0"/>
              <a:t>‹#›</a:t>
            </a:fld>
            <a:endParaRPr lang="en-US"/>
          </a:p>
        </p:txBody>
      </p:sp>
    </p:spTree>
    <p:extLst>
      <p:ext uri="{BB962C8B-B14F-4D97-AF65-F5344CB8AC3E}">
        <p14:creationId xmlns:p14="http://schemas.microsoft.com/office/powerpoint/2010/main" val="5328966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5365" y="535519"/>
            <a:ext cx="6703695" cy="1944159"/>
          </a:xfrm>
        </p:spPr>
        <p:txBody>
          <a:bodyPr/>
          <a:lstStyle/>
          <a:p>
            <a:r>
              <a:rPr lang="en-US"/>
              <a:t>Click to edit Master title style</a:t>
            </a:r>
          </a:p>
        </p:txBody>
      </p:sp>
      <p:sp>
        <p:nvSpPr>
          <p:cNvPr id="3" name="Text Placeholder 2"/>
          <p:cNvSpPr>
            <a:spLocks noGrp="1"/>
          </p:cNvSpPr>
          <p:nvPr>
            <p:ph type="body" idx="1"/>
          </p:nvPr>
        </p:nvSpPr>
        <p:spPr>
          <a:xfrm>
            <a:off x="535366" y="2465706"/>
            <a:ext cx="3288089"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a:t>Click to edit Master text styles</a:t>
            </a:r>
          </a:p>
        </p:txBody>
      </p:sp>
      <p:sp>
        <p:nvSpPr>
          <p:cNvPr id="4" name="Content Placeholder 3"/>
          <p:cNvSpPr>
            <a:spLocks noGrp="1"/>
          </p:cNvSpPr>
          <p:nvPr>
            <p:ph sz="half" idx="2"/>
          </p:nvPr>
        </p:nvSpPr>
        <p:spPr>
          <a:xfrm>
            <a:off x="535366" y="3674110"/>
            <a:ext cx="3288089"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934778" y="2465706"/>
            <a:ext cx="3304282"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a:t>Click to edit Master text styles</a:t>
            </a:r>
          </a:p>
        </p:txBody>
      </p:sp>
      <p:sp>
        <p:nvSpPr>
          <p:cNvPr id="6" name="Content Placeholder 5"/>
          <p:cNvSpPr>
            <a:spLocks noGrp="1"/>
          </p:cNvSpPr>
          <p:nvPr>
            <p:ph sz="quarter" idx="4"/>
          </p:nvPr>
        </p:nvSpPr>
        <p:spPr>
          <a:xfrm>
            <a:off x="3934778" y="3674110"/>
            <a:ext cx="3304282"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4AE13AD-EF3E-415B-9590-F768A71DD196}" type="datetimeFigureOut">
              <a:rPr lang="en-US" smtClean="0"/>
              <a:t>8/9/2023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3F92249-F61C-406F-BE66-E250201A58C9}" type="slidenum">
              <a:rPr lang="en-US" smtClean="0"/>
              <a:t>‹#›</a:t>
            </a:fld>
            <a:endParaRPr lang="en-US"/>
          </a:p>
        </p:txBody>
      </p:sp>
    </p:spTree>
    <p:extLst>
      <p:ext uri="{BB962C8B-B14F-4D97-AF65-F5344CB8AC3E}">
        <p14:creationId xmlns:p14="http://schemas.microsoft.com/office/powerpoint/2010/main" val="42429341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4AE13AD-EF3E-415B-9590-F768A71DD196}" type="datetimeFigureOut">
              <a:rPr lang="en-US" smtClean="0"/>
              <a:t>8/9/2023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3F92249-F61C-406F-BE66-E250201A58C9}" type="slidenum">
              <a:rPr lang="en-US" smtClean="0"/>
              <a:t>‹#›</a:t>
            </a:fld>
            <a:endParaRPr lang="en-US"/>
          </a:p>
        </p:txBody>
      </p:sp>
    </p:spTree>
    <p:extLst>
      <p:ext uri="{BB962C8B-B14F-4D97-AF65-F5344CB8AC3E}">
        <p14:creationId xmlns:p14="http://schemas.microsoft.com/office/powerpoint/2010/main" val="5796951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AE13AD-EF3E-415B-9590-F768A71DD196}" type="datetimeFigureOut">
              <a:rPr lang="en-US" smtClean="0"/>
              <a:t>8/9/2023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3F92249-F61C-406F-BE66-E250201A58C9}" type="slidenum">
              <a:rPr lang="en-US" smtClean="0"/>
              <a:t>‹#›</a:t>
            </a:fld>
            <a:endParaRPr lang="en-US"/>
          </a:p>
        </p:txBody>
      </p:sp>
    </p:spTree>
    <p:extLst>
      <p:ext uri="{BB962C8B-B14F-4D97-AF65-F5344CB8AC3E}">
        <p14:creationId xmlns:p14="http://schemas.microsoft.com/office/powerpoint/2010/main" val="20697022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a:t>Click to edit Master title style</a:t>
            </a:r>
          </a:p>
        </p:txBody>
      </p:sp>
      <p:sp>
        <p:nvSpPr>
          <p:cNvPr id="3" name="Content Placeholder 2"/>
          <p:cNvSpPr>
            <a:spLocks noGrp="1"/>
          </p:cNvSpPr>
          <p:nvPr>
            <p:ph idx="1"/>
          </p:nvPr>
        </p:nvSpPr>
        <p:spPr>
          <a:xfrm>
            <a:off x="3304282" y="1448226"/>
            <a:ext cx="3934778" cy="7147983"/>
          </a:xfrm>
        </p:spPr>
        <p:txBody>
          <a:bodyPr/>
          <a:lstStyle>
            <a:lvl1pPr>
              <a:defRPr sz="2720"/>
            </a:lvl1pPr>
            <a:lvl2pPr>
              <a:defRPr sz="2380"/>
            </a:lvl2pPr>
            <a:lvl3pPr>
              <a:defRPr sz="2040"/>
            </a:lvl3pPr>
            <a:lvl4pPr>
              <a:defRPr sz="1700"/>
            </a:lvl4pPr>
            <a:lvl5pPr>
              <a:defRPr sz="1700"/>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a:t>Click to edit Master text styles</a:t>
            </a:r>
          </a:p>
        </p:txBody>
      </p:sp>
      <p:sp>
        <p:nvSpPr>
          <p:cNvPr id="5" name="Date Placeholder 4"/>
          <p:cNvSpPr>
            <a:spLocks noGrp="1"/>
          </p:cNvSpPr>
          <p:nvPr>
            <p:ph type="dt" sz="half" idx="10"/>
          </p:nvPr>
        </p:nvSpPr>
        <p:spPr/>
        <p:txBody>
          <a:bodyPr/>
          <a:lstStyle/>
          <a:p>
            <a:fld id="{B4AE13AD-EF3E-415B-9590-F768A71DD196}" type="datetimeFigureOut">
              <a:rPr lang="en-US" smtClean="0"/>
              <a:t>8/9/2023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F92249-F61C-406F-BE66-E250201A58C9}" type="slidenum">
              <a:rPr lang="en-US" smtClean="0"/>
              <a:t>‹#›</a:t>
            </a:fld>
            <a:endParaRPr lang="en-US"/>
          </a:p>
        </p:txBody>
      </p:sp>
    </p:spTree>
    <p:extLst>
      <p:ext uri="{BB962C8B-B14F-4D97-AF65-F5344CB8AC3E}">
        <p14:creationId xmlns:p14="http://schemas.microsoft.com/office/powerpoint/2010/main" val="19796271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a:t>Click to edit Master title style</a:t>
            </a:r>
          </a:p>
        </p:txBody>
      </p:sp>
      <p:sp>
        <p:nvSpPr>
          <p:cNvPr id="3" name="Picture Placeholder 2"/>
          <p:cNvSpPr>
            <a:spLocks noGrp="1" noChangeAspect="1"/>
          </p:cNvSpPr>
          <p:nvPr>
            <p:ph type="pic" idx="1"/>
          </p:nvPr>
        </p:nvSpPr>
        <p:spPr>
          <a:xfrm>
            <a:off x="3304282" y="1448226"/>
            <a:ext cx="3934778" cy="7147983"/>
          </a:xfrm>
        </p:spPr>
        <p:txBody>
          <a:bodyPr anchor="t"/>
          <a:lstStyle>
            <a:lvl1pPr marL="0" indent="0">
              <a:buNone/>
              <a:defRPr sz="2720"/>
            </a:lvl1pPr>
            <a:lvl2pPr marL="388620" indent="0">
              <a:buNone/>
              <a:defRPr sz="2380"/>
            </a:lvl2pPr>
            <a:lvl3pPr marL="777240" indent="0">
              <a:buNone/>
              <a:defRPr sz="2040"/>
            </a:lvl3pPr>
            <a:lvl4pPr marL="1165860" indent="0">
              <a:buNone/>
              <a:defRPr sz="1700"/>
            </a:lvl4pPr>
            <a:lvl5pPr marL="1554480" indent="0">
              <a:buNone/>
              <a:defRPr sz="1700"/>
            </a:lvl5pPr>
            <a:lvl6pPr marL="1943100" indent="0">
              <a:buNone/>
              <a:defRPr sz="1700"/>
            </a:lvl6pPr>
            <a:lvl7pPr marL="2331720" indent="0">
              <a:buNone/>
              <a:defRPr sz="1700"/>
            </a:lvl7pPr>
            <a:lvl8pPr marL="2720340" indent="0">
              <a:buNone/>
              <a:defRPr sz="1700"/>
            </a:lvl8pPr>
            <a:lvl9pPr marL="3108960" indent="0">
              <a:buNone/>
              <a:defRPr sz="1700"/>
            </a:lvl9pPr>
          </a:lstStyle>
          <a:p>
            <a:r>
              <a:rPr lang="en-US"/>
              <a:t>Click icon to add picture</a:t>
            </a:r>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a:t>Click to edit Master text styles</a:t>
            </a:r>
          </a:p>
        </p:txBody>
      </p:sp>
      <p:sp>
        <p:nvSpPr>
          <p:cNvPr id="5" name="Date Placeholder 4"/>
          <p:cNvSpPr>
            <a:spLocks noGrp="1"/>
          </p:cNvSpPr>
          <p:nvPr>
            <p:ph type="dt" sz="half" idx="10"/>
          </p:nvPr>
        </p:nvSpPr>
        <p:spPr/>
        <p:txBody>
          <a:bodyPr/>
          <a:lstStyle/>
          <a:p>
            <a:fld id="{B4AE13AD-EF3E-415B-9590-F768A71DD196}" type="datetimeFigureOut">
              <a:rPr lang="en-US" smtClean="0"/>
              <a:t>8/9/2023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F92249-F61C-406F-BE66-E250201A58C9}" type="slidenum">
              <a:rPr lang="en-US" smtClean="0"/>
              <a:t>‹#›</a:t>
            </a:fld>
            <a:endParaRPr lang="en-US"/>
          </a:p>
        </p:txBody>
      </p:sp>
    </p:spTree>
    <p:extLst>
      <p:ext uri="{BB962C8B-B14F-4D97-AF65-F5344CB8AC3E}">
        <p14:creationId xmlns:p14="http://schemas.microsoft.com/office/powerpoint/2010/main" val="659294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4353" y="535519"/>
            <a:ext cx="6703695" cy="1944159"/>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534353" y="2677584"/>
            <a:ext cx="6703695" cy="638196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534353" y="9322649"/>
            <a:ext cx="1748790" cy="535517"/>
          </a:xfrm>
          <a:prstGeom prst="rect">
            <a:avLst/>
          </a:prstGeom>
        </p:spPr>
        <p:txBody>
          <a:bodyPr vert="horz" lIns="91440" tIns="45720" rIns="91440" bIns="45720" rtlCol="0" anchor="ctr"/>
          <a:lstStyle>
            <a:lvl1pPr algn="l">
              <a:defRPr sz="1020">
                <a:solidFill>
                  <a:schemeClr val="tx1">
                    <a:tint val="75000"/>
                  </a:schemeClr>
                </a:solidFill>
              </a:defRPr>
            </a:lvl1pPr>
          </a:lstStyle>
          <a:p>
            <a:fld id="{B4AE13AD-EF3E-415B-9590-F768A71DD196}" type="datetimeFigureOut">
              <a:rPr lang="en-US" smtClean="0"/>
              <a:t>8/9/2023</a:t>
            </a:fld>
            <a:endParaRPr lang="en-US"/>
          </a:p>
        </p:txBody>
      </p:sp>
      <p:sp>
        <p:nvSpPr>
          <p:cNvPr id="5" name="Footer Placeholder 4"/>
          <p:cNvSpPr>
            <a:spLocks noGrp="1"/>
          </p:cNvSpPr>
          <p:nvPr>
            <p:ph type="ftr" sz="quarter" idx="3"/>
          </p:nvPr>
        </p:nvSpPr>
        <p:spPr>
          <a:xfrm>
            <a:off x="2574608" y="9322649"/>
            <a:ext cx="2623185" cy="535517"/>
          </a:xfrm>
          <a:prstGeom prst="rect">
            <a:avLst/>
          </a:prstGeom>
        </p:spPr>
        <p:txBody>
          <a:bodyPr vert="horz" lIns="91440" tIns="45720" rIns="91440" bIns="45720" rtlCol="0" anchor="ctr"/>
          <a:lstStyle>
            <a:lvl1pPr algn="ctr">
              <a:defRPr sz="102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489258" y="9322649"/>
            <a:ext cx="1748790" cy="535517"/>
          </a:xfrm>
          <a:prstGeom prst="rect">
            <a:avLst/>
          </a:prstGeom>
        </p:spPr>
        <p:txBody>
          <a:bodyPr vert="horz" lIns="91440" tIns="45720" rIns="91440" bIns="45720" rtlCol="0" anchor="ctr"/>
          <a:lstStyle>
            <a:lvl1pPr algn="r">
              <a:defRPr sz="1020">
                <a:solidFill>
                  <a:schemeClr val="tx1">
                    <a:tint val="75000"/>
                  </a:schemeClr>
                </a:solidFill>
              </a:defRPr>
            </a:lvl1pPr>
          </a:lstStyle>
          <a:p>
            <a:fld id="{73F92249-F61C-406F-BE66-E250201A58C9}" type="slidenum">
              <a:rPr lang="en-US" smtClean="0"/>
              <a:t>‹#›</a:t>
            </a:fld>
            <a:endParaRPr lang="en-US"/>
          </a:p>
        </p:txBody>
      </p:sp>
    </p:spTree>
    <p:extLst>
      <p:ext uri="{BB962C8B-B14F-4D97-AF65-F5344CB8AC3E}">
        <p14:creationId xmlns:p14="http://schemas.microsoft.com/office/powerpoint/2010/main" val="276845161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777240" rtl="0" eaLnBrk="1" latinLnBrk="0" hangingPunct="1">
        <a:lnSpc>
          <a:spcPct val="90000"/>
        </a:lnSpc>
        <a:spcBef>
          <a:spcPct val="0"/>
        </a:spcBef>
        <a:buNone/>
        <a:defRPr sz="3740" kern="1200">
          <a:solidFill>
            <a:schemeClr val="tx1"/>
          </a:solidFill>
          <a:latin typeface="+mj-lt"/>
          <a:ea typeface="+mj-ea"/>
          <a:cs typeface="+mj-cs"/>
        </a:defRPr>
      </a:lvl1pPr>
    </p:titleStyle>
    <p:bodyStyle>
      <a:lvl1pPr marL="194310" indent="-194310" algn="l" defTabSz="777240" rtl="0" eaLnBrk="1" latinLnBrk="0" hangingPunct="1">
        <a:lnSpc>
          <a:spcPct val="90000"/>
        </a:lnSpc>
        <a:spcBef>
          <a:spcPts val="850"/>
        </a:spcBef>
        <a:buFont typeface="Arial" panose="020B0604020202020204" pitchFamily="34" charset="0"/>
        <a:buChar char="•"/>
        <a:defRPr sz="2380" kern="1200">
          <a:solidFill>
            <a:schemeClr val="tx1"/>
          </a:solidFill>
          <a:latin typeface="+mn-lt"/>
          <a:ea typeface="+mn-ea"/>
          <a:cs typeface="+mn-cs"/>
        </a:defRPr>
      </a:lvl1pPr>
      <a:lvl2pPr marL="582930" indent="-194310" algn="l" defTabSz="777240" rtl="0" eaLnBrk="1" latinLnBrk="0" hangingPunct="1">
        <a:lnSpc>
          <a:spcPct val="90000"/>
        </a:lnSpc>
        <a:spcBef>
          <a:spcPts val="425"/>
        </a:spcBef>
        <a:buFont typeface="Arial" panose="020B0604020202020204" pitchFamily="34" charset="0"/>
        <a:buChar char="•"/>
        <a:defRPr sz="2040" kern="1200">
          <a:solidFill>
            <a:schemeClr val="tx1"/>
          </a:solidFill>
          <a:latin typeface="+mn-lt"/>
          <a:ea typeface="+mn-ea"/>
          <a:cs typeface="+mn-cs"/>
        </a:defRPr>
      </a:lvl2pPr>
      <a:lvl3pPr marL="971550" indent="-194310" algn="l" defTabSz="777240" rtl="0" eaLnBrk="1" latinLnBrk="0" hangingPunct="1">
        <a:lnSpc>
          <a:spcPct val="90000"/>
        </a:lnSpc>
        <a:spcBef>
          <a:spcPts val="425"/>
        </a:spcBef>
        <a:buFont typeface="Arial" panose="020B0604020202020204" pitchFamily="34" charset="0"/>
        <a:buChar char="•"/>
        <a:defRPr sz="1700" kern="1200">
          <a:solidFill>
            <a:schemeClr val="tx1"/>
          </a:solidFill>
          <a:latin typeface="+mn-lt"/>
          <a:ea typeface="+mn-ea"/>
          <a:cs typeface="+mn-cs"/>
        </a:defRPr>
      </a:lvl3pPr>
      <a:lvl4pPr marL="13601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4pPr>
      <a:lvl5pPr marL="174879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5pPr>
      <a:lvl6pPr marL="213741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6pPr>
      <a:lvl7pPr marL="252603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7pPr>
      <a:lvl8pPr marL="291465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8pPr>
      <a:lvl9pPr marL="33032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9pPr>
    </p:bodyStyle>
    <p:otherStyle>
      <a:defPPr>
        <a:defRPr lang="en-US"/>
      </a:defPPr>
      <a:lvl1pPr marL="0" algn="l" defTabSz="777240" rtl="0" eaLnBrk="1" latinLnBrk="0" hangingPunct="1">
        <a:defRPr sz="1530" kern="1200">
          <a:solidFill>
            <a:schemeClr val="tx1"/>
          </a:solidFill>
          <a:latin typeface="+mn-lt"/>
          <a:ea typeface="+mn-ea"/>
          <a:cs typeface="+mn-cs"/>
        </a:defRPr>
      </a:lvl1pPr>
      <a:lvl2pPr marL="388620" algn="l" defTabSz="777240" rtl="0" eaLnBrk="1" latinLnBrk="0" hangingPunct="1">
        <a:defRPr sz="1530" kern="1200">
          <a:solidFill>
            <a:schemeClr val="tx1"/>
          </a:solidFill>
          <a:latin typeface="+mn-lt"/>
          <a:ea typeface="+mn-ea"/>
          <a:cs typeface="+mn-cs"/>
        </a:defRPr>
      </a:lvl2pPr>
      <a:lvl3pPr marL="777240" algn="l" defTabSz="777240" rtl="0" eaLnBrk="1" latinLnBrk="0" hangingPunct="1">
        <a:defRPr sz="1530" kern="1200">
          <a:solidFill>
            <a:schemeClr val="tx1"/>
          </a:solidFill>
          <a:latin typeface="+mn-lt"/>
          <a:ea typeface="+mn-ea"/>
          <a:cs typeface="+mn-cs"/>
        </a:defRPr>
      </a:lvl3pPr>
      <a:lvl4pPr marL="1165860" algn="l" defTabSz="777240" rtl="0" eaLnBrk="1" latinLnBrk="0" hangingPunct="1">
        <a:defRPr sz="1530" kern="1200">
          <a:solidFill>
            <a:schemeClr val="tx1"/>
          </a:solidFill>
          <a:latin typeface="+mn-lt"/>
          <a:ea typeface="+mn-ea"/>
          <a:cs typeface="+mn-cs"/>
        </a:defRPr>
      </a:lvl4pPr>
      <a:lvl5pPr marL="1554480" algn="l" defTabSz="777240" rtl="0" eaLnBrk="1" latinLnBrk="0" hangingPunct="1">
        <a:defRPr sz="1530" kern="1200">
          <a:solidFill>
            <a:schemeClr val="tx1"/>
          </a:solidFill>
          <a:latin typeface="+mn-lt"/>
          <a:ea typeface="+mn-ea"/>
          <a:cs typeface="+mn-cs"/>
        </a:defRPr>
      </a:lvl5pPr>
      <a:lvl6pPr marL="1943100" algn="l" defTabSz="777240" rtl="0" eaLnBrk="1" latinLnBrk="0" hangingPunct="1">
        <a:defRPr sz="1530" kern="1200">
          <a:solidFill>
            <a:schemeClr val="tx1"/>
          </a:solidFill>
          <a:latin typeface="+mn-lt"/>
          <a:ea typeface="+mn-ea"/>
          <a:cs typeface="+mn-cs"/>
        </a:defRPr>
      </a:lvl6pPr>
      <a:lvl7pPr marL="2331720" algn="l" defTabSz="777240" rtl="0" eaLnBrk="1" latinLnBrk="0" hangingPunct="1">
        <a:defRPr sz="1530" kern="1200">
          <a:solidFill>
            <a:schemeClr val="tx1"/>
          </a:solidFill>
          <a:latin typeface="+mn-lt"/>
          <a:ea typeface="+mn-ea"/>
          <a:cs typeface="+mn-cs"/>
        </a:defRPr>
      </a:lvl7pPr>
      <a:lvl8pPr marL="2720340" algn="l" defTabSz="777240" rtl="0" eaLnBrk="1" latinLnBrk="0" hangingPunct="1">
        <a:defRPr sz="1530" kern="1200">
          <a:solidFill>
            <a:schemeClr val="tx1"/>
          </a:solidFill>
          <a:latin typeface="+mn-lt"/>
          <a:ea typeface="+mn-ea"/>
          <a:cs typeface="+mn-cs"/>
        </a:defRPr>
      </a:lvl8pPr>
      <a:lvl9pPr marL="3108960" algn="l" defTabSz="777240" rtl="0" eaLnBrk="1" latinLnBrk="0" hangingPunct="1">
        <a:defRPr sz="153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11" Type="http://schemas.openxmlformats.org/officeDocument/2006/relationships/image" Target="../media/image9.png"/><Relationship Id="rId5" Type="http://schemas.openxmlformats.org/officeDocument/2006/relationships/image" Target="../media/image3.jpeg"/><Relationship Id="rId10" Type="http://schemas.openxmlformats.org/officeDocument/2006/relationships/image" Target="../media/image8.png"/><Relationship Id="rId4" Type="http://schemas.openxmlformats.org/officeDocument/2006/relationships/image" Target="../media/image2.jpeg"/><Relationship Id="rId9"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 name="Picture 2">
            <a:extLst>
              <a:ext uri="{FF2B5EF4-FFF2-40B4-BE49-F238E27FC236}">
                <a16:creationId xmlns:a16="http://schemas.microsoft.com/office/drawing/2014/main" id="{CCA254E4-D73D-29BE-F91A-1F9AF1BD763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2105" b="66727"/>
          <a:stretch/>
        </p:blipFill>
        <p:spPr bwMode="auto">
          <a:xfrm>
            <a:off x="110453" y="-477910"/>
            <a:ext cx="3867375" cy="3395619"/>
          </a:xfrm>
          <a:prstGeom prst="rect">
            <a:avLst/>
          </a:prstGeom>
          <a:noFill/>
          <a:extLst>
            <a:ext uri="{909E8E84-426E-40DD-AFC4-6F175D3DCCD1}">
              <a14:hiddenFill xmlns:a14="http://schemas.microsoft.com/office/drawing/2010/main">
                <a:solidFill>
                  <a:srgbClr val="FFFFFF"/>
                </a:solidFill>
              </a14:hiddenFill>
            </a:ext>
          </a:extLst>
        </p:spPr>
      </p:pic>
      <p:sp>
        <p:nvSpPr>
          <p:cNvPr id="35" name="Rectangle 34">
            <a:extLst>
              <a:ext uri="{FF2B5EF4-FFF2-40B4-BE49-F238E27FC236}">
                <a16:creationId xmlns:a16="http://schemas.microsoft.com/office/drawing/2014/main" id="{B336266C-B9EC-EA4D-4CE7-D2FFFBFF388D}"/>
              </a:ext>
            </a:extLst>
          </p:cNvPr>
          <p:cNvSpPr/>
          <p:nvPr/>
        </p:nvSpPr>
        <p:spPr>
          <a:xfrm>
            <a:off x="118997" y="2498326"/>
            <a:ext cx="7565721" cy="6063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bg1"/>
                </a:solidFill>
                <a:latin typeface="Arial" panose="020B0604020202020204" pitchFamily="34" charset="0"/>
                <a:cs typeface="Arial" panose="020B0604020202020204" pitchFamily="34" charset="0"/>
              </a:rPr>
              <a:t>Constructing Bridges….Bridging Communities</a:t>
            </a:r>
          </a:p>
        </p:txBody>
      </p:sp>
      <p:sp>
        <p:nvSpPr>
          <p:cNvPr id="8" name="TextBox 7">
            <a:extLst>
              <a:ext uri="{FF2B5EF4-FFF2-40B4-BE49-F238E27FC236}">
                <a16:creationId xmlns:a16="http://schemas.microsoft.com/office/drawing/2014/main" id="{F4954244-DE10-1979-7159-F149B5476EA2}"/>
              </a:ext>
            </a:extLst>
          </p:cNvPr>
          <p:cNvSpPr txBox="1"/>
          <p:nvPr/>
        </p:nvSpPr>
        <p:spPr>
          <a:xfrm>
            <a:off x="3395981" y="588619"/>
            <a:ext cx="4824483" cy="2215991"/>
          </a:xfrm>
          <a:prstGeom prst="rect">
            <a:avLst/>
          </a:prstGeom>
          <a:noFill/>
        </p:spPr>
        <p:txBody>
          <a:bodyPr wrap="square" rtlCol="0">
            <a:spAutoFit/>
          </a:bodyPr>
          <a:lstStyle/>
          <a:p>
            <a:pPr algn="ctr"/>
            <a:r>
              <a:rPr lang="en-US" sz="13800" b="1">
                <a:latin typeface="Aharoni" panose="02010803020104030203" pitchFamily="2" charset="-79"/>
                <a:cs typeface="Aharoni" panose="02010803020104030203" pitchFamily="2" charset="-79"/>
              </a:rPr>
              <a:t>GAP</a:t>
            </a:r>
          </a:p>
        </p:txBody>
      </p:sp>
      <p:sp>
        <p:nvSpPr>
          <p:cNvPr id="9" name="Rectangle 8">
            <a:extLst>
              <a:ext uri="{FF2B5EF4-FFF2-40B4-BE49-F238E27FC236}">
                <a16:creationId xmlns:a16="http://schemas.microsoft.com/office/drawing/2014/main" id="{807BFAF3-CCF8-F940-9A51-635E42F442FE}"/>
              </a:ext>
            </a:extLst>
          </p:cNvPr>
          <p:cNvSpPr/>
          <p:nvPr/>
        </p:nvSpPr>
        <p:spPr>
          <a:xfrm>
            <a:off x="87682" y="100208"/>
            <a:ext cx="7565721" cy="9832932"/>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F4BD925D-4D5C-6755-E7F7-583C7D2BE4DD}"/>
              </a:ext>
            </a:extLst>
          </p:cNvPr>
          <p:cNvSpPr txBox="1"/>
          <p:nvPr/>
        </p:nvSpPr>
        <p:spPr>
          <a:xfrm>
            <a:off x="638146" y="3218703"/>
            <a:ext cx="947695" cy="646331"/>
          </a:xfrm>
          <a:prstGeom prst="rect">
            <a:avLst/>
          </a:prstGeom>
          <a:noFill/>
        </p:spPr>
        <p:txBody>
          <a:bodyPr wrap="none" rtlCol="0">
            <a:spAutoFit/>
          </a:bodyPr>
          <a:lstStyle/>
          <a:p>
            <a:r>
              <a:rPr lang="en-US"/>
              <a:t>90 to </a:t>
            </a:r>
          </a:p>
          <a:p>
            <a:r>
              <a:rPr lang="en-US"/>
              <a:t>120 min</a:t>
            </a:r>
          </a:p>
        </p:txBody>
      </p:sp>
      <p:sp>
        <p:nvSpPr>
          <p:cNvPr id="24" name="TextBox 23">
            <a:extLst>
              <a:ext uri="{FF2B5EF4-FFF2-40B4-BE49-F238E27FC236}">
                <a16:creationId xmlns:a16="http://schemas.microsoft.com/office/drawing/2014/main" id="{F414658D-0818-2DB2-A960-CFC63DD5F51C}"/>
              </a:ext>
            </a:extLst>
          </p:cNvPr>
          <p:cNvSpPr txBox="1"/>
          <p:nvPr/>
        </p:nvSpPr>
        <p:spPr>
          <a:xfrm>
            <a:off x="242552" y="3898539"/>
            <a:ext cx="5835604" cy="3046988"/>
          </a:xfrm>
          <a:prstGeom prst="rect">
            <a:avLst/>
          </a:prstGeom>
          <a:noFill/>
        </p:spPr>
        <p:txBody>
          <a:bodyPr wrap="square">
            <a:spAutoFit/>
          </a:bodyPr>
          <a:lstStyle/>
          <a:p>
            <a:pPr algn="just"/>
            <a:r>
              <a:rPr lang="en-US" sz="1600" dirty="0">
                <a:effectLst/>
                <a:ea typeface="Times New Roman" panose="02020603050405020304" pitchFamily="18" charset="0"/>
              </a:rPr>
              <a:t>An age-old challenge to the genius of man and engineering science!  Today your teams will tackle and answer the question – can we bridge the gap between our teammates while at the same time building a bridge to carry one of our teammates? </a:t>
            </a:r>
          </a:p>
          <a:p>
            <a:pPr algn="just"/>
            <a:endParaRPr lang="en-US" sz="1600" dirty="0">
              <a:effectLst/>
              <a:ea typeface="Times New Roman" panose="02020603050405020304" pitchFamily="18" charset="0"/>
            </a:endParaRPr>
          </a:p>
          <a:p>
            <a:pPr algn="just"/>
            <a:r>
              <a:rPr lang="en-US" sz="1600" dirty="0"/>
              <a:t>Unleash the power of teamwork, harness imagination, and witness the exhilarating triumph of accomplishing the "impossible" while strengthening communication, trust, and belief in achieving goals together. This fast paced "can they succeed" event is perfect for teams who are looking to stretch themselves out of the comfortable and into a world where anything can happen. Get out of your seats and get hands on as teams Bridge the Gap!</a:t>
            </a:r>
          </a:p>
        </p:txBody>
      </p:sp>
      <p:sp>
        <p:nvSpPr>
          <p:cNvPr id="15" name="TextBox 14">
            <a:extLst>
              <a:ext uri="{FF2B5EF4-FFF2-40B4-BE49-F238E27FC236}">
                <a16:creationId xmlns:a16="http://schemas.microsoft.com/office/drawing/2014/main" id="{082A05AD-7D87-FB7B-1EBF-7A40FC662D54}"/>
              </a:ext>
            </a:extLst>
          </p:cNvPr>
          <p:cNvSpPr txBox="1"/>
          <p:nvPr/>
        </p:nvSpPr>
        <p:spPr>
          <a:xfrm>
            <a:off x="2132887" y="3382118"/>
            <a:ext cx="2126736" cy="369332"/>
          </a:xfrm>
          <a:prstGeom prst="rect">
            <a:avLst/>
          </a:prstGeom>
          <a:noFill/>
        </p:spPr>
        <p:txBody>
          <a:bodyPr wrap="none" rtlCol="0">
            <a:spAutoFit/>
          </a:bodyPr>
          <a:lstStyle/>
          <a:p>
            <a:r>
              <a:rPr lang="en-US" dirty="0"/>
              <a:t>Players 10-Unlimited</a:t>
            </a:r>
          </a:p>
        </p:txBody>
      </p:sp>
      <p:sp>
        <p:nvSpPr>
          <p:cNvPr id="36" name="Rectangle 35">
            <a:extLst>
              <a:ext uri="{FF2B5EF4-FFF2-40B4-BE49-F238E27FC236}">
                <a16:creationId xmlns:a16="http://schemas.microsoft.com/office/drawing/2014/main" id="{DF76C406-C461-5C19-497D-2ACF920A3EBE}"/>
              </a:ext>
            </a:extLst>
          </p:cNvPr>
          <p:cNvSpPr/>
          <p:nvPr/>
        </p:nvSpPr>
        <p:spPr>
          <a:xfrm>
            <a:off x="112201" y="9279510"/>
            <a:ext cx="5674290" cy="111092"/>
          </a:xfrm>
          <a:prstGeom prst="rect">
            <a:avLst/>
          </a:prstGeom>
          <a:solidFill>
            <a:srgbClr val="357CA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FA47742B-22F2-7173-54F2-E5BD0D33B3B1}"/>
              </a:ext>
            </a:extLst>
          </p:cNvPr>
          <p:cNvSpPr/>
          <p:nvPr/>
        </p:nvSpPr>
        <p:spPr>
          <a:xfrm>
            <a:off x="307804" y="7100508"/>
            <a:ext cx="7179721" cy="1207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E8E10E78-6E09-4865-F83B-F9576AE68011}"/>
              </a:ext>
            </a:extLst>
          </p:cNvPr>
          <p:cNvSpPr txBox="1"/>
          <p:nvPr/>
        </p:nvSpPr>
        <p:spPr>
          <a:xfrm>
            <a:off x="6573613" y="3260604"/>
            <a:ext cx="948267" cy="523220"/>
          </a:xfrm>
          <a:prstGeom prst="rect">
            <a:avLst/>
          </a:prstGeom>
          <a:noFill/>
        </p:spPr>
        <p:txBody>
          <a:bodyPr wrap="square" rtlCol="0">
            <a:spAutoFit/>
          </a:bodyPr>
          <a:lstStyle/>
          <a:p>
            <a:r>
              <a:rPr lang="en-US" sz="1400"/>
              <a:t>Indoor</a:t>
            </a:r>
          </a:p>
          <a:p>
            <a:r>
              <a:rPr lang="en-US" sz="1400"/>
              <a:t>Outdoor</a:t>
            </a:r>
          </a:p>
        </p:txBody>
      </p:sp>
      <p:sp>
        <p:nvSpPr>
          <p:cNvPr id="5" name="TextBox 4">
            <a:extLst>
              <a:ext uri="{FF2B5EF4-FFF2-40B4-BE49-F238E27FC236}">
                <a16:creationId xmlns:a16="http://schemas.microsoft.com/office/drawing/2014/main" id="{881992F8-169D-6980-B12B-B1B71C64CDF0}"/>
              </a:ext>
            </a:extLst>
          </p:cNvPr>
          <p:cNvSpPr txBox="1"/>
          <p:nvPr/>
        </p:nvSpPr>
        <p:spPr>
          <a:xfrm>
            <a:off x="5071809" y="3395319"/>
            <a:ext cx="552715" cy="369332"/>
          </a:xfrm>
          <a:prstGeom prst="rect">
            <a:avLst/>
          </a:prstGeom>
          <a:noFill/>
        </p:spPr>
        <p:txBody>
          <a:bodyPr wrap="none" rtlCol="0">
            <a:spAutoFit/>
          </a:bodyPr>
          <a:lstStyle/>
          <a:p>
            <a:r>
              <a:rPr lang="en-US"/>
              <a:t>Live</a:t>
            </a:r>
          </a:p>
        </p:txBody>
      </p:sp>
      <p:sp>
        <p:nvSpPr>
          <p:cNvPr id="17" name="Rectangle 16">
            <a:extLst>
              <a:ext uri="{FF2B5EF4-FFF2-40B4-BE49-F238E27FC236}">
                <a16:creationId xmlns:a16="http://schemas.microsoft.com/office/drawing/2014/main" id="{3C16FFF2-3F5C-467C-642D-7FEC8C5BCC49}"/>
              </a:ext>
            </a:extLst>
          </p:cNvPr>
          <p:cNvSpPr/>
          <p:nvPr/>
        </p:nvSpPr>
        <p:spPr>
          <a:xfrm>
            <a:off x="2223861" y="7417521"/>
            <a:ext cx="1729504" cy="1734029"/>
          </a:xfrm>
          <a:prstGeom prst="rect">
            <a:avLst/>
          </a:prstGeom>
          <a:blipFill dpi="0" rotWithShape="1">
            <a:blip r:embed="rId4">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800">
              <a:solidFill>
                <a:schemeClr val="bg1">
                  <a:lumMod val="65000"/>
                </a:schemeClr>
              </a:solidFill>
            </a:endParaRPr>
          </a:p>
        </p:txBody>
      </p:sp>
      <p:sp>
        <p:nvSpPr>
          <p:cNvPr id="18" name="Rectangle 17">
            <a:extLst>
              <a:ext uri="{FF2B5EF4-FFF2-40B4-BE49-F238E27FC236}">
                <a16:creationId xmlns:a16="http://schemas.microsoft.com/office/drawing/2014/main" id="{57B31D30-511E-8241-AE03-9CAB1C3EF268}"/>
              </a:ext>
            </a:extLst>
          </p:cNvPr>
          <p:cNvSpPr/>
          <p:nvPr/>
        </p:nvSpPr>
        <p:spPr>
          <a:xfrm>
            <a:off x="4173039" y="7400903"/>
            <a:ext cx="1729504" cy="1734029"/>
          </a:xfrm>
          <a:prstGeom prst="rect">
            <a:avLst/>
          </a:prstGeom>
          <a:blipFill dpi="0" rotWithShape="1">
            <a:blip r:embed="rId5">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800">
              <a:solidFill>
                <a:schemeClr val="bg1">
                  <a:lumMod val="65000"/>
                </a:schemeClr>
              </a:solidFill>
            </a:endParaRPr>
          </a:p>
        </p:txBody>
      </p:sp>
      <p:sp>
        <p:nvSpPr>
          <p:cNvPr id="29" name="Rectangle 28">
            <a:extLst>
              <a:ext uri="{FF2B5EF4-FFF2-40B4-BE49-F238E27FC236}">
                <a16:creationId xmlns:a16="http://schemas.microsoft.com/office/drawing/2014/main" id="{4F6CE988-32BD-B1A8-0F51-95F366D16974}"/>
              </a:ext>
            </a:extLst>
          </p:cNvPr>
          <p:cNvSpPr/>
          <p:nvPr/>
        </p:nvSpPr>
        <p:spPr>
          <a:xfrm>
            <a:off x="223959" y="7443311"/>
            <a:ext cx="1918331" cy="1691606"/>
          </a:xfrm>
          <a:prstGeom prst="rect">
            <a:avLst/>
          </a:prstGeom>
          <a:blipFill dpi="0" rotWithShape="1">
            <a:blip r:embed="rId6">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800">
              <a:solidFill>
                <a:schemeClr val="bg1">
                  <a:lumMod val="65000"/>
                </a:schemeClr>
              </a:solidFill>
            </a:endParaRPr>
          </a:p>
        </p:txBody>
      </p:sp>
      <p:grpSp>
        <p:nvGrpSpPr>
          <p:cNvPr id="3" name="Group 2">
            <a:extLst>
              <a:ext uri="{FF2B5EF4-FFF2-40B4-BE49-F238E27FC236}">
                <a16:creationId xmlns:a16="http://schemas.microsoft.com/office/drawing/2014/main" id="{335CE1DC-F8B6-6999-B71A-D172C30FAC7B}"/>
              </a:ext>
            </a:extLst>
          </p:cNvPr>
          <p:cNvGrpSpPr/>
          <p:nvPr/>
        </p:nvGrpSpPr>
        <p:grpSpPr>
          <a:xfrm>
            <a:off x="6095649" y="3827326"/>
            <a:ext cx="1384946" cy="3883366"/>
            <a:chOff x="2745813" y="976483"/>
            <a:chExt cx="1354469" cy="3797909"/>
          </a:xfrm>
        </p:grpSpPr>
        <p:sp>
          <p:nvSpPr>
            <p:cNvPr id="4" name="Rectangle: Rounded Corners 3">
              <a:extLst>
                <a:ext uri="{FF2B5EF4-FFF2-40B4-BE49-F238E27FC236}">
                  <a16:creationId xmlns:a16="http://schemas.microsoft.com/office/drawing/2014/main" id="{9AB5DDE7-C90D-30A8-E6CB-4837DEF65E72}"/>
                </a:ext>
              </a:extLst>
            </p:cNvPr>
            <p:cNvSpPr/>
            <p:nvPr/>
          </p:nvSpPr>
          <p:spPr>
            <a:xfrm>
              <a:off x="3179868" y="1484483"/>
              <a:ext cx="265631" cy="2354652"/>
            </a:xfrm>
            <a:prstGeom prst="roundRect">
              <a:avLst/>
            </a:prstGeom>
            <a:solidFill>
              <a:schemeClr val="accent1">
                <a:lumMod val="60000"/>
                <a:lumOff val="40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6" name="Rectangle: Rounded Corners 5">
              <a:extLst>
                <a:ext uri="{FF2B5EF4-FFF2-40B4-BE49-F238E27FC236}">
                  <a16:creationId xmlns:a16="http://schemas.microsoft.com/office/drawing/2014/main" id="{358F895A-D538-94AA-5CCC-72DEC3F43AB3}"/>
                </a:ext>
              </a:extLst>
            </p:cNvPr>
            <p:cNvSpPr/>
            <p:nvPr/>
          </p:nvSpPr>
          <p:spPr>
            <a:xfrm>
              <a:off x="3179868" y="4508879"/>
              <a:ext cx="281645" cy="265513"/>
            </a:xfrm>
            <a:prstGeom prst="roundRect">
              <a:avLst/>
            </a:prstGeom>
            <a:solidFill>
              <a:schemeClr val="accent1">
                <a:lumMod val="50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7" name="TextBox 6">
              <a:extLst>
                <a:ext uri="{FF2B5EF4-FFF2-40B4-BE49-F238E27FC236}">
                  <a16:creationId xmlns:a16="http://schemas.microsoft.com/office/drawing/2014/main" id="{B3D02971-B602-8216-4382-F37596361FBE}"/>
                </a:ext>
              </a:extLst>
            </p:cNvPr>
            <p:cNvSpPr txBox="1"/>
            <p:nvPr/>
          </p:nvSpPr>
          <p:spPr>
            <a:xfrm>
              <a:off x="3433760" y="1086635"/>
              <a:ext cx="453386" cy="255853"/>
            </a:xfrm>
            <a:prstGeom prst="rect">
              <a:avLst/>
            </a:prstGeom>
            <a:noFill/>
          </p:spPr>
          <p:txBody>
            <a:bodyPr wrap="none" rtlCol="0">
              <a:spAutoFit/>
            </a:bodyPr>
            <a:lstStyle/>
            <a:p>
              <a:r>
                <a:rPr lang="en-US" sz="1100"/>
                <a:t>Intro</a:t>
              </a:r>
            </a:p>
          </p:txBody>
        </p:sp>
        <p:sp>
          <p:nvSpPr>
            <p:cNvPr id="11" name="TextBox 10">
              <a:extLst>
                <a:ext uri="{FF2B5EF4-FFF2-40B4-BE49-F238E27FC236}">
                  <a16:creationId xmlns:a16="http://schemas.microsoft.com/office/drawing/2014/main" id="{46C5C17E-2214-F4AA-D7D7-F9C749FA9BE6}"/>
                </a:ext>
              </a:extLst>
            </p:cNvPr>
            <p:cNvSpPr txBox="1"/>
            <p:nvPr/>
          </p:nvSpPr>
          <p:spPr>
            <a:xfrm>
              <a:off x="3445499" y="4503135"/>
              <a:ext cx="599185" cy="255853"/>
            </a:xfrm>
            <a:prstGeom prst="rect">
              <a:avLst/>
            </a:prstGeom>
            <a:noFill/>
          </p:spPr>
          <p:txBody>
            <a:bodyPr wrap="none" rtlCol="0">
              <a:spAutoFit/>
            </a:bodyPr>
            <a:lstStyle/>
            <a:p>
              <a:r>
                <a:rPr lang="en-US" sz="1100"/>
                <a:t>Awards</a:t>
              </a:r>
            </a:p>
          </p:txBody>
        </p:sp>
        <p:sp>
          <p:nvSpPr>
            <p:cNvPr id="12" name="TextBox 11">
              <a:extLst>
                <a:ext uri="{FF2B5EF4-FFF2-40B4-BE49-F238E27FC236}">
                  <a16:creationId xmlns:a16="http://schemas.microsoft.com/office/drawing/2014/main" id="{64FDDB61-9003-975C-CF86-1B4ABBD5AFD6}"/>
                </a:ext>
              </a:extLst>
            </p:cNvPr>
            <p:cNvSpPr txBox="1"/>
            <p:nvPr/>
          </p:nvSpPr>
          <p:spPr>
            <a:xfrm>
              <a:off x="3469742" y="2629282"/>
              <a:ext cx="630540" cy="255853"/>
            </a:xfrm>
            <a:prstGeom prst="rect">
              <a:avLst/>
            </a:prstGeom>
            <a:noFill/>
          </p:spPr>
          <p:txBody>
            <a:bodyPr wrap="none" rtlCol="0">
              <a:spAutoFit/>
            </a:bodyPr>
            <a:lstStyle/>
            <a:p>
              <a:r>
                <a:rPr lang="en-US" sz="1100"/>
                <a:t>Building</a:t>
              </a:r>
            </a:p>
          </p:txBody>
        </p:sp>
        <p:cxnSp>
          <p:nvCxnSpPr>
            <p:cNvPr id="19" name="Straight Connector 18">
              <a:extLst>
                <a:ext uri="{FF2B5EF4-FFF2-40B4-BE49-F238E27FC236}">
                  <a16:creationId xmlns:a16="http://schemas.microsoft.com/office/drawing/2014/main" id="{E80FC7FE-85ED-35FE-B534-544A6CB0112D}"/>
                </a:ext>
              </a:extLst>
            </p:cNvPr>
            <p:cNvCxnSpPr/>
            <p:nvPr/>
          </p:nvCxnSpPr>
          <p:spPr>
            <a:xfrm>
              <a:off x="3019837" y="976483"/>
              <a:ext cx="0" cy="3792119"/>
            </a:xfrm>
            <a:prstGeom prst="line">
              <a:avLst/>
            </a:prstGeom>
            <a:ln>
              <a:prstDash val="lgDash"/>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35AAD677-231F-52F0-DCAF-C6053C0F37FA}"/>
                </a:ext>
              </a:extLst>
            </p:cNvPr>
            <p:cNvSpPr txBox="1"/>
            <p:nvPr/>
          </p:nvSpPr>
          <p:spPr>
            <a:xfrm rot="16200000">
              <a:off x="2466758" y="2778354"/>
              <a:ext cx="813964" cy="255853"/>
            </a:xfrm>
            <a:prstGeom prst="rect">
              <a:avLst/>
            </a:prstGeom>
            <a:noFill/>
          </p:spPr>
          <p:txBody>
            <a:bodyPr wrap="none" rtlCol="0">
              <a:spAutoFit/>
            </a:bodyPr>
            <a:lstStyle/>
            <a:p>
              <a:r>
                <a:rPr lang="en-US" sz="1100"/>
                <a:t>90 Minutes</a:t>
              </a:r>
            </a:p>
          </p:txBody>
        </p:sp>
        <p:sp>
          <p:nvSpPr>
            <p:cNvPr id="21" name="Rectangle: Rounded Corners 20">
              <a:extLst>
                <a:ext uri="{FF2B5EF4-FFF2-40B4-BE49-F238E27FC236}">
                  <a16:creationId xmlns:a16="http://schemas.microsoft.com/office/drawing/2014/main" id="{62493852-7981-C64A-0E72-D05ECA1F9CDB}"/>
                </a:ext>
              </a:extLst>
            </p:cNvPr>
            <p:cNvSpPr/>
            <p:nvPr/>
          </p:nvSpPr>
          <p:spPr>
            <a:xfrm>
              <a:off x="3188624" y="3880807"/>
              <a:ext cx="272889" cy="565310"/>
            </a:xfrm>
            <a:prstGeom prst="roundRect">
              <a:avLst/>
            </a:prstGeom>
            <a:solidFill>
              <a:schemeClr val="accent1">
                <a:lumMod val="7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22" name="Rectangle: Rounded Corners 21">
              <a:extLst>
                <a:ext uri="{FF2B5EF4-FFF2-40B4-BE49-F238E27FC236}">
                  <a16:creationId xmlns:a16="http://schemas.microsoft.com/office/drawing/2014/main" id="{9017E2B3-F27E-21DF-EFB4-E5ACE32F93C1}"/>
                </a:ext>
              </a:extLst>
            </p:cNvPr>
            <p:cNvSpPr/>
            <p:nvPr/>
          </p:nvSpPr>
          <p:spPr>
            <a:xfrm>
              <a:off x="3182090" y="1023547"/>
              <a:ext cx="253893" cy="421202"/>
            </a:xfrm>
            <a:prstGeom prst="roundRect">
              <a:avLst/>
            </a:prstGeom>
            <a:solidFill>
              <a:schemeClr val="accent1">
                <a:lumMod val="40000"/>
                <a:lumOff val="60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grpSp>
      <p:sp>
        <p:nvSpPr>
          <p:cNvPr id="27" name="TextBox 26">
            <a:extLst>
              <a:ext uri="{FF2B5EF4-FFF2-40B4-BE49-F238E27FC236}">
                <a16:creationId xmlns:a16="http://schemas.microsoft.com/office/drawing/2014/main" id="{25F5A85F-22E0-5573-E004-46121C8B9148}"/>
              </a:ext>
            </a:extLst>
          </p:cNvPr>
          <p:cNvSpPr txBox="1"/>
          <p:nvPr/>
        </p:nvSpPr>
        <p:spPr>
          <a:xfrm>
            <a:off x="6799617" y="6953723"/>
            <a:ext cx="932861" cy="261610"/>
          </a:xfrm>
          <a:prstGeom prst="rect">
            <a:avLst/>
          </a:prstGeom>
          <a:noFill/>
        </p:spPr>
        <p:txBody>
          <a:bodyPr wrap="square" rtlCol="0">
            <a:spAutoFit/>
          </a:bodyPr>
          <a:lstStyle/>
          <a:p>
            <a:r>
              <a:rPr lang="en-US" sz="1050"/>
              <a:t>Competition</a:t>
            </a:r>
          </a:p>
        </p:txBody>
      </p:sp>
      <p:pic>
        <p:nvPicPr>
          <p:cNvPr id="31" name="Picture 30" descr="Stopwatch - Free Tools and utensils icons">
            <a:extLst>
              <a:ext uri="{FF2B5EF4-FFF2-40B4-BE49-F238E27FC236}">
                <a16:creationId xmlns:a16="http://schemas.microsoft.com/office/drawing/2014/main" id="{76AA5840-6426-D901-89D0-92ACE8AB142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579" y="3319084"/>
            <a:ext cx="445567" cy="445567"/>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4">
            <a:extLst>
              <a:ext uri="{FF2B5EF4-FFF2-40B4-BE49-F238E27FC236}">
                <a16:creationId xmlns:a16="http://schemas.microsoft.com/office/drawing/2014/main" id="{606C332C-1459-80C9-179E-13548E69365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703521" y="3369043"/>
            <a:ext cx="429366" cy="429366"/>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6" descr="Platform Icons - Free SVG &amp; PNG Platform Images - Noun Project">
            <a:extLst>
              <a:ext uri="{FF2B5EF4-FFF2-40B4-BE49-F238E27FC236}">
                <a16:creationId xmlns:a16="http://schemas.microsoft.com/office/drawing/2014/main" id="{FA45C13F-3511-2722-4306-51C2D76DD97A}"/>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546846" y="3329715"/>
            <a:ext cx="487597" cy="487597"/>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8" descr="Indoor Or Outdoor Icons - Free SVG &amp; PNG Indoor Or Outdoor Images - Noun  Project">
            <a:extLst>
              <a:ext uri="{FF2B5EF4-FFF2-40B4-BE49-F238E27FC236}">
                <a16:creationId xmlns:a16="http://schemas.microsoft.com/office/drawing/2014/main" id="{237CAEEA-35E5-E837-A2A1-5399323E944A}"/>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965526" y="3199837"/>
            <a:ext cx="704850" cy="704850"/>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27" descr="A picture containing screenshot, font&#10;&#10;Description automatically generated">
            <a:extLst>
              <a:ext uri="{FF2B5EF4-FFF2-40B4-BE49-F238E27FC236}">
                <a16:creationId xmlns:a16="http://schemas.microsoft.com/office/drawing/2014/main" id="{AE4956BF-7FA4-C8C6-E017-84420989B091}"/>
              </a:ext>
            </a:extLst>
          </p:cNvPr>
          <p:cNvPicPr>
            <a:picLocks noChangeAspect="1"/>
          </p:cNvPicPr>
          <p:nvPr/>
        </p:nvPicPr>
        <p:blipFill rotWithShape="1">
          <a:blip r:embed="rId11">
            <a:extLst>
              <a:ext uri="{28A0092B-C50C-407E-A947-70E740481C1C}">
                <a14:useLocalDpi xmlns:a14="http://schemas.microsoft.com/office/drawing/2010/main" val="0"/>
              </a:ext>
            </a:extLst>
          </a:blip>
          <a:srcRect b="21071"/>
          <a:stretch/>
        </p:blipFill>
        <p:spPr>
          <a:xfrm>
            <a:off x="3149600" y="-156525"/>
            <a:ext cx="4426517" cy="1087433"/>
          </a:xfrm>
          <a:prstGeom prst="rect">
            <a:avLst/>
          </a:prstGeom>
          <a:effectLst>
            <a:outerShdw blurRad="50800" dist="38100" dir="5400000" algn="t" rotWithShape="0">
              <a:prstClr val="black"/>
            </a:outerShdw>
          </a:effectLst>
        </p:spPr>
      </p:pic>
      <p:sp>
        <p:nvSpPr>
          <p:cNvPr id="41" name="TextBox 40">
            <a:extLst>
              <a:ext uri="{FF2B5EF4-FFF2-40B4-BE49-F238E27FC236}">
                <a16:creationId xmlns:a16="http://schemas.microsoft.com/office/drawing/2014/main" id="{DBE8C50D-C662-E8B6-E7B5-66F9052A2756}"/>
              </a:ext>
            </a:extLst>
          </p:cNvPr>
          <p:cNvSpPr txBox="1"/>
          <p:nvPr/>
        </p:nvSpPr>
        <p:spPr>
          <a:xfrm>
            <a:off x="3585315" y="824279"/>
            <a:ext cx="736099" cy="523220"/>
          </a:xfrm>
          <a:prstGeom prst="rect">
            <a:avLst/>
          </a:prstGeom>
          <a:noFill/>
        </p:spPr>
        <p:txBody>
          <a:bodyPr wrap="none" rtlCol="0">
            <a:spAutoFit/>
          </a:bodyPr>
          <a:lstStyle/>
          <a:p>
            <a:r>
              <a:rPr lang="en-US" sz="2800" b="1"/>
              <a:t>The</a:t>
            </a:r>
          </a:p>
        </p:txBody>
      </p:sp>
      <p:pic>
        <p:nvPicPr>
          <p:cNvPr id="13" name="Picture 2">
            <a:extLst>
              <a:ext uri="{FF2B5EF4-FFF2-40B4-BE49-F238E27FC236}">
                <a16:creationId xmlns:a16="http://schemas.microsoft.com/office/drawing/2014/main" id="{267AD39B-BB0E-CD68-F60A-59AE875D3B5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9644" r="-1" b="52267"/>
          <a:stretch/>
        </p:blipFill>
        <p:spPr bwMode="auto">
          <a:xfrm>
            <a:off x="6007458" y="8282890"/>
            <a:ext cx="1482013" cy="14047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57173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175bd05e-5a58-4b96-a4b3-bee0e5ddce65">
      <Terms xmlns="http://schemas.microsoft.com/office/infopath/2007/PartnerControls"/>
    </lcf76f155ced4ddcb4097134ff3c332f>
    <TaxCatchAll xmlns="46ca9d76-17d7-4887-bea8-a66e5b3a48ff" xsi:nil="true"/>
    <SharedWithUsers xmlns="46ca9d76-17d7-4887-bea8-a66e5b3a48ff">
      <UserInfo>
        <DisplayName>Sharon Fisher</DisplayName>
        <AccountId>14</AccountId>
        <AccountType/>
      </UserInfo>
      <UserInfo>
        <DisplayName>Dominique Gobeil</DisplayName>
        <AccountId>13</AccountId>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EED2AB7202BAB843BD0C465FB71B4352" ma:contentTypeVersion="15" ma:contentTypeDescription="Create a new document." ma:contentTypeScope="" ma:versionID="b4d47f652de5d7baa23bb460abec7c42">
  <xsd:schema xmlns:xsd="http://www.w3.org/2001/XMLSchema" xmlns:xs="http://www.w3.org/2001/XMLSchema" xmlns:p="http://schemas.microsoft.com/office/2006/metadata/properties" xmlns:ns2="175bd05e-5a58-4b96-a4b3-bee0e5ddce65" xmlns:ns3="46ca9d76-17d7-4887-bea8-a66e5b3a48ff" targetNamespace="http://schemas.microsoft.com/office/2006/metadata/properties" ma:root="true" ma:fieldsID="785afc73cc1e5ff64c419f0a0e9a1a30" ns2:_="" ns3:_="">
    <xsd:import namespace="175bd05e-5a58-4b96-a4b3-bee0e5ddce65"/>
    <xsd:import namespace="46ca9d76-17d7-4887-bea8-a66e5b3a48ff"/>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75bd05e-5a58-4b96-a4b3-bee0e5ddce6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24aac4e5-5434-47aa-9f0f-653ded6160e3" ma:termSetId="09814cd3-568e-fe90-9814-8d621ff8fb84" ma:anchorId="fba54fb3-c3e1-fe81-a776-ca4b69148c4d" ma:open="true" ma:isKeyword="false">
      <xsd:complexType>
        <xsd:sequence>
          <xsd:element ref="pc:Terms" minOccurs="0" maxOccurs="1"/>
        </xsd:sequence>
      </xsd:complex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Location" ma:index="18" nillable="true" ma:displayName="Location" ma:indexed="true" ma:internalName="MediaServiceLocation" ma:readOnly="true">
      <xsd:simpleType>
        <xsd:restriction base="dms:Text"/>
      </xsd:simpleType>
    </xsd:element>
    <xsd:element name="MediaServiceObjectDetectorVersions" ma:index="21"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6ca9d76-17d7-4887-bea8-a66e5b3a48ff"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6deea0c2-8747-4de3-95b9-782d0e903973}" ma:internalName="TaxCatchAll" ma:showField="CatchAllData" ma:web="46ca9d76-17d7-4887-bea8-a66e5b3a48ff">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0DD856F-20CA-49D8-94CB-A015D2631270}">
  <ds:schemaRefs>
    <ds:schemaRef ds:uri="http://schemas.microsoft.com/sharepoint/v3/contenttype/forms"/>
  </ds:schemaRefs>
</ds:datastoreItem>
</file>

<file path=customXml/itemProps2.xml><?xml version="1.0" encoding="utf-8"?>
<ds:datastoreItem xmlns:ds="http://schemas.openxmlformats.org/officeDocument/2006/customXml" ds:itemID="{1E627B8A-8FBA-4BC5-AA24-D72CB2938C7B}">
  <ds:schemaRefs>
    <ds:schemaRef ds:uri="http://purl.org/dc/terms/"/>
    <ds:schemaRef ds:uri="http://schemas.microsoft.com/office/infopath/2007/PartnerControls"/>
    <ds:schemaRef ds:uri="http://www.w3.org/XML/1998/namespace"/>
    <ds:schemaRef ds:uri="db1405d4-33b3-4601-98cd-d9f54bcee7f2"/>
    <ds:schemaRef ds:uri="http://schemas.microsoft.com/office/2006/documentManagement/types"/>
    <ds:schemaRef ds:uri="http://purl.org/dc/elements/1.1/"/>
    <ds:schemaRef ds:uri="http://purl.org/dc/dcmitype/"/>
    <ds:schemaRef ds:uri="http://schemas.openxmlformats.org/package/2006/metadata/core-properties"/>
    <ds:schemaRef ds:uri="3b10adbe-91a9-43b4-a2b2-28f1608457ba"/>
    <ds:schemaRef ds:uri="http://schemas.microsoft.com/office/2006/metadata/properties"/>
    <ds:schemaRef ds:uri="175bd05e-5a58-4b96-a4b3-bee0e5ddce65"/>
    <ds:schemaRef ds:uri="46ca9d76-17d7-4887-bea8-a66e5b3a48ff"/>
  </ds:schemaRefs>
</ds:datastoreItem>
</file>

<file path=customXml/itemProps3.xml><?xml version="1.0" encoding="utf-8"?>
<ds:datastoreItem xmlns:ds="http://schemas.openxmlformats.org/officeDocument/2006/customXml" ds:itemID="{DA822A4A-B1E8-4D35-8B52-6EF096321DB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75bd05e-5a58-4b96-a4b3-bee0e5ddce65"/>
    <ds:schemaRef ds:uri="46ca9d76-17d7-4887-bea8-a66e5b3a48f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 2013 - 2022</Template>
  <TotalTime>15187</TotalTime>
  <Words>148</Words>
  <Application>Microsoft Office PowerPoint</Application>
  <PresentationFormat>Custom</PresentationFormat>
  <Paragraphs>18</Paragraphs>
  <Slides>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Aharoni</vt:lpstr>
      <vt:lpstr>Arial</vt:lpstr>
      <vt:lpstr>Calibri</vt:lpstr>
      <vt:lpstr>Calibri Light</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Jason Bougie</dc:creator>
  <cp:lastModifiedBy>Heather Miller</cp:lastModifiedBy>
  <cp:revision>34</cp:revision>
  <cp:lastPrinted>2023-06-01T16:40:03Z</cp:lastPrinted>
  <dcterms:created xsi:type="dcterms:W3CDTF">2023-05-12T12:16:30Z</dcterms:created>
  <dcterms:modified xsi:type="dcterms:W3CDTF">2023-08-14T17:55:14Z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0x010100EED2AB7202BAB843BD0C465FB71B4352</vt:lpwstr>
  </property>
</Properties>
</file>