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92"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2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60"/>
  </p:normalViewPr>
  <p:slideViewPr>
    <p:cSldViewPr snapToGrid="0">
      <p:cViewPr varScale="1">
        <p:scale>
          <a:sx n="74" d="100"/>
          <a:sy n="74" d="100"/>
        </p:scale>
        <p:origin x="2874" y="96"/>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FAF5AB16-EB9F-46EF-9012-C297E636DCF6}"/>
    <pc:docChg chg="addSld delSld modSld modSection">
      <pc:chgData name="Heather Miller" userId="512a90a0-3341-465e-b8d0-9b7f5805cd9f" providerId="ADAL" clId="{FAF5AB16-EB9F-46EF-9012-C297E636DCF6}" dt="2023-08-14T17:47:55.197" v="1" actId="47"/>
      <pc:docMkLst>
        <pc:docMk/>
      </pc:docMkLst>
      <pc:sldChg chg="del">
        <pc:chgData name="Heather Miller" userId="512a90a0-3341-465e-b8d0-9b7f5805cd9f" providerId="ADAL" clId="{FAF5AB16-EB9F-46EF-9012-C297E636DCF6}" dt="2023-08-14T17:47:55.197" v="1" actId="47"/>
        <pc:sldMkLst>
          <pc:docMk/>
          <pc:sldMk cId="4274976530" sldId="291"/>
        </pc:sldMkLst>
      </pc:sldChg>
      <pc:sldChg chg="add">
        <pc:chgData name="Heather Miller" userId="512a90a0-3341-465e-b8d0-9b7f5805cd9f" providerId="ADAL" clId="{FAF5AB16-EB9F-46EF-9012-C297E636DCF6}" dt="2023-08-14T17:47:54.180" v="0"/>
        <pc:sldMkLst>
          <pc:docMk/>
          <pc:sldMk cId="3890823644"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a:extLst>
              <a:ext uri="{FF2B5EF4-FFF2-40B4-BE49-F238E27FC236}">
                <a16:creationId xmlns:a16="http://schemas.microsoft.com/office/drawing/2014/main" id="{A452D204-91B7-12C6-FAAA-3FF1270531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63" t="9368" r="54177" b="62300"/>
          <a:stretch/>
        </p:blipFill>
        <p:spPr bwMode="auto">
          <a:xfrm>
            <a:off x="93751" y="107519"/>
            <a:ext cx="3469114" cy="291990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B336266C-B9EC-EA4D-4CE7-D2FFFBFF388D}"/>
              </a:ext>
            </a:extLst>
          </p:cNvPr>
          <p:cNvSpPr/>
          <p:nvPr/>
        </p:nvSpPr>
        <p:spPr>
          <a:xfrm>
            <a:off x="105349"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t>Shaken….Not Stirred!</a:t>
            </a:r>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D925D-4D5C-6755-E7F7-583C7D2BE4DD}"/>
              </a:ext>
            </a:extLst>
          </p:cNvPr>
          <p:cNvSpPr txBox="1"/>
          <p:nvPr/>
        </p:nvSpPr>
        <p:spPr>
          <a:xfrm>
            <a:off x="638146" y="3218703"/>
            <a:ext cx="947695" cy="646331"/>
          </a:xfrm>
          <a:prstGeom prst="rect">
            <a:avLst/>
          </a:prstGeom>
          <a:noFill/>
        </p:spPr>
        <p:txBody>
          <a:bodyPr wrap="none" rtlCol="0">
            <a:spAutoFit/>
          </a:bodyPr>
          <a:lstStyle/>
          <a:p>
            <a:r>
              <a:rPr lang="en-US"/>
              <a:t>60 to</a:t>
            </a:r>
          </a:p>
          <a:p>
            <a:r>
              <a:rPr lang="en-US"/>
              <a:t>120 min</a:t>
            </a:r>
          </a:p>
        </p:txBody>
      </p:sp>
      <p:sp>
        <p:nvSpPr>
          <p:cNvPr id="15" name="TextBox 14">
            <a:extLst>
              <a:ext uri="{FF2B5EF4-FFF2-40B4-BE49-F238E27FC236}">
                <a16:creationId xmlns:a16="http://schemas.microsoft.com/office/drawing/2014/main" id="{082A05AD-7D87-FB7B-1EBF-7A40FC662D54}"/>
              </a:ext>
            </a:extLst>
          </p:cNvPr>
          <p:cNvSpPr txBox="1"/>
          <p:nvPr/>
        </p:nvSpPr>
        <p:spPr>
          <a:xfrm>
            <a:off x="2493265" y="3275707"/>
            <a:ext cx="1353384" cy="646331"/>
          </a:xfrm>
          <a:prstGeom prst="rect">
            <a:avLst/>
          </a:prstGeom>
          <a:noFill/>
        </p:spPr>
        <p:txBody>
          <a:bodyPr wrap="none" rtlCol="0">
            <a:spAutoFit/>
          </a:bodyPr>
          <a:lstStyle/>
          <a:p>
            <a:r>
              <a:rPr lang="en-US" dirty="0"/>
              <a:t>Players 10 – </a:t>
            </a:r>
          </a:p>
          <a:p>
            <a:r>
              <a:rPr lang="en-US" dirty="0"/>
              <a:t>Unlimited</a:t>
            </a:r>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47742B-22F2-7173-54F2-E5BD0D33B3B1}"/>
              </a:ext>
            </a:extLst>
          </p:cNvPr>
          <p:cNvSpPr/>
          <p:nvPr/>
        </p:nvSpPr>
        <p:spPr>
          <a:xfrm>
            <a:off x="307804" y="7100508"/>
            <a:ext cx="7179721" cy="12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10E78-6E09-4865-F83B-F9576AE68011}"/>
              </a:ext>
            </a:extLst>
          </p:cNvPr>
          <p:cNvSpPr txBox="1"/>
          <p:nvPr/>
        </p:nvSpPr>
        <p:spPr>
          <a:xfrm>
            <a:off x="6621465" y="3260604"/>
            <a:ext cx="978794" cy="646331"/>
          </a:xfrm>
          <a:prstGeom prst="rect">
            <a:avLst/>
          </a:prstGeom>
          <a:noFill/>
        </p:spPr>
        <p:txBody>
          <a:bodyPr wrap="none" rtlCol="0">
            <a:spAutoFit/>
          </a:bodyPr>
          <a:lstStyle/>
          <a:p>
            <a:r>
              <a:rPr lang="en-US"/>
              <a:t>Indoor</a:t>
            </a:r>
          </a:p>
          <a:p>
            <a:r>
              <a:rPr lang="en-US"/>
              <a:t>Outdoor</a:t>
            </a:r>
          </a:p>
        </p:txBody>
      </p:sp>
      <p:sp>
        <p:nvSpPr>
          <p:cNvPr id="5" name="TextBox 4">
            <a:extLst>
              <a:ext uri="{FF2B5EF4-FFF2-40B4-BE49-F238E27FC236}">
                <a16:creationId xmlns:a16="http://schemas.microsoft.com/office/drawing/2014/main" id="{881992F8-169D-6980-B12B-B1B71C64CDF0}"/>
              </a:ext>
            </a:extLst>
          </p:cNvPr>
          <p:cNvSpPr txBox="1"/>
          <p:nvPr/>
        </p:nvSpPr>
        <p:spPr>
          <a:xfrm>
            <a:off x="4933050" y="3421650"/>
            <a:ext cx="552715" cy="369332"/>
          </a:xfrm>
          <a:prstGeom prst="rect">
            <a:avLst/>
          </a:prstGeom>
          <a:noFill/>
        </p:spPr>
        <p:txBody>
          <a:bodyPr wrap="none" rtlCol="0">
            <a:spAutoFit/>
          </a:bodyPr>
          <a:lstStyle/>
          <a:p>
            <a:r>
              <a:rPr lang="en-US"/>
              <a:t>Live</a:t>
            </a:r>
          </a:p>
        </p:txBody>
      </p:sp>
      <p:sp>
        <p:nvSpPr>
          <p:cNvPr id="24" name="TextBox 23">
            <a:extLst>
              <a:ext uri="{FF2B5EF4-FFF2-40B4-BE49-F238E27FC236}">
                <a16:creationId xmlns:a16="http://schemas.microsoft.com/office/drawing/2014/main" id="{F414658D-0818-2DB2-A960-CFC63DD5F51C}"/>
              </a:ext>
            </a:extLst>
          </p:cNvPr>
          <p:cNvSpPr txBox="1"/>
          <p:nvPr/>
        </p:nvSpPr>
        <p:spPr>
          <a:xfrm>
            <a:off x="215531" y="3878554"/>
            <a:ext cx="5807179" cy="3539430"/>
          </a:xfrm>
          <a:prstGeom prst="rect">
            <a:avLst/>
          </a:prstGeom>
          <a:noFill/>
        </p:spPr>
        <p:txBody>
          <a:bodyPr wrap="square">
            <a:spAutoFit/>
          </a:bodyPr>
          <a:lstStyle/>
          <a:p>
            <a:pPr algn="just"/>
            <a:r>
              <a:rPr lang="en-US" sz="1600" b="0" i="0" u="none" strike="noStrike">
                <a:solidFill>
                  <a:srgbClr val="000000"/>
                </a:solidFill>
                <a:effectLst/>
                <a:latin typeface="Calibri" panose="020F0502020204030204" pitchFamily="34" charset="0"/>
              </a:rPr>
              <a:t>Do you have the eagle eyes and finely honed skills necessary to be the next 007?  If so….the world needs you!   Your application has impressed intelligence's top brass, so enter the underworld life of a secret agent.  Unleash your boldness, intelligence, creativity, and resourcefulness as you navigate a manipulated environment and uncover hidden solutions. But here's the exciting part: Mind Crack not only offers a thrilling spy experience but also equips you with invaluable skills for the real world.  Form alliances or keep your cards close as you strategize with other teams. The clock is ticking, and success depends on having all the correct solutions when you regroup for the grand finale - a live action finish!  Mind Crack is the mind-bending challenge that rewards teamwork and camaraderie. Join the elite ranks of aspiring spies - prove your mettle and reap your rewards! </a:t>
            </a:r>
            <a:endParaRPr lang="en-US" sz="1600"/>
          </a:p>
        </p:txBody>
      </p:sp>
      <p:grpSp>
        <p:nvGrpSpPr>
          <p:cNvPr id="3" name="Group 2">
            <a:extLst>
              <a:ext uri="{FF2B5EF4-FFF2-40B4-BE49-F238E27FC236}">
                <a16:creationId xmlns:a16="http://schemas.microsoft.com/office/drawing/2014/main" id="{FF1F07A5-0D7E-97D0-B707-7ACD09365C3A}"/>
              </a:ext>
            </a:extLst>
          </p:cNvPr>
          <p:cNvGrpSpPr/>
          <p:nvPr/>
        </p:nvGrpSpPr>
        <p:grpSpPr>
          <a:xfrm>
            <a:off x="6141978" y="3948762"/>
            <a:ext cx="1397833" cy="4039905"/>
            <a:chOff x="4923760" y="945845"/>
            <a:chExt cx="1314100" cy="3797910"/>
          </a:xfrm>
        </p:grpSpPr>
        <p:sp>
          <p:nvSpPr>
            <p:cNvPr id="4" name="Rectangle: Rounded Corners 3">
              <a:extLst>
                <a:ext uri="{FF2B5EF4-FFF2-40B4-BE49-F238E27FC236}">
                  <a16:creationId xmlns:a16="http://schemas.microsoft.com/office/drawing/2014/main" id="{2594F216-45BD-C601-3921-40B997EFB499}"/>
                </a:ext>
              </a:extLst>
            </p:cNvPr>
            <p:cNvSpPr/>
            <p:nvPr/>
          </p:nvSpPr>
          <p:spPr>
            <a:xfrm>
              <a:off x="5376109" y="1484483"/>
              <a:ext cx="265631" cy="2770833"/>
            </a:xfrm>
            <a:prstGeom prst="roundRect">
              <a:avLst/>
            </a:prstGeom>
            <a:solidFill>
              <a:schemeClr val="accent1">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4C9ADBA-6D56-8A15-F3E9-20C27ABF1EC4}"/>
                </a:ext>
              </a:extLst>
            </p:cNvPr>
            <p:cNvSpPr/>
            <p:nvPr/>
          </p:nvSpPr>
          <p:spPr>
            <a:xfrm>
              <a:off x="5360095" y="4296549"/>
              <a:ext cx="281645" cy="447206"/>
            </a:xfrm>
            <a:prstGeom prst="roundRect">
              <a:avLst/>
            </a:prstGeom>
            <a:solidFill>
              <a:schemeClr val="accent1">
                <a:lumMod val="5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69D564F-8CF4-0D6D-1F2A-817BE894F732}"/>
                </a:ext>
              </a:extLst>
            </p:cNvPr>
            <p:cNvSpPr txBox="1"/>
            <p:nvPr/>
          </p:nvSpPr>
          <p:spPr>
            <a:xfrm>
              <a:off x="5657473" y="1128057"/>
              <a:ext cx="456254" cy="260406"/>
            </a:xfrm>
            <a:prstGeom prst="rect">
              <a:avLst/>
            </a:prstGeom>
            <a:noFill/>
          </p:spPr>
          <p:txBody>
            <a:bodyPr wrap="none" rtlCol="0">
              <a:spAutoFit/>
            </a:bodyPr>
            <a:lstStyle/>
            <a:p>
              <a:r>
                <a:rPr lang="en-US" sz="1200"/>
                <a:t>Intro</a:t>
              </a:r>
            </a:p>
          </p:txBody>
        </p:sp>
        <p:sp>
          <p:nvSpPr>
            <p:cNvPr id="10" name="TextBox 9">
              <a:extLst>
                <a:ext uri="{FF2B5EF4-FFF2-40B4-BE49-F238E27FC236}">
                  <a16:creationId xmlns:a16="http://schemas.microsoft.com/office/drawing/2014/main" id="{1256FAC9-5044-CB2C-8CE4-EE500E1AD3D6}"/>
                </a:ext>
              </a:extLst>
            </p:cNvPr>
            <p:cNvSpPr txBox="1"/>
            <p:nvPr/>
          </p:nvSpPr>
          <p:spPr>
            <a:xfrm>
              <a:off x="5592224" y="4373242"/>
              <a:ext cx="610026" cy="260406"/>
            </a:xfrm>
            <a:prstGeom prst="rect">
              <a:avLst/>
            </a:prstGeom>
            <a:noFill/>
          </p:spPr>
          <p:txBody>
            <a:bodyPr wrap="none" rtlCol="0">
              <a:spAutoFit/>
            </a:bodyPr>
            <a:lstStyle/>
            <a:p>
              <a:r>
                <a:rPr lang="en-US" sz="1200"/>
                <a:t>Awards</a:t>
              </a:r>
            </a:p>
          </p:txBody>
        </p:sp>
        <p:sp>
          <p:nvSpPr>
            <p:cNvPr id="11" name="TextBox 10">
              <a:extLst>
                <a:ext uri="{FF2B5EF4-FFF2-40B4-BE49-F238E27FC236}">
                  <a16:creationId xmlns:a16="http://schemas.microsoft.com/office/drawing/2014/main" id="{12F8D0C7-C5AC-7300-01FD-63AC29B4260E}"/>
                </a:ext>
              </a:extLst>
            </p:cNvPr>
            <p:cNvSpPr txBox="1"/>
            <p:nvPr/>
          </p:nvSpPr>
          <p:spPr>
            <a:xfrm>
              <a:off x="5625725" y="2706581"/>
              <a:ext cx="612135" cy="260406"/>
            </a:xfrm>
            <a:prstGeom prst="rect">
              <a:avLst/>
            </a:prstGeom>
            <a:noFill/>
          </p:spPr>
          <p:txBody>
            <a:bodyPr wrap="none" rtlCol="0">
              <a:spAutoFit/>
            </a:bodyPr>
            <a:lstStyle/>
            <a:p>
              <a:r>
                <a:rPr lang="en-US" sz="1200"/>
                <a:t>Activity</a:t>
              </a:r>
            </a:p>
          </p:txBody>
        </p:sp>
        <p:cxnSp>
          <p:nvCxnSpPr>
            <p:cNvPr id="12" name="Straight Connector 11">
              <a:extLst>
                <a:ext uri="{FF2B5EF4-FFF2-40B4-BE49-F238E27FC236}">
                  <a16:creationId xmlns:a16="http://schemas.microsoft.com/office/drawing/2014/main" id="{74C5B4EE-A6B1-CF1B-E89A-81237B2E8DBA}"/>
                </a:ext>
              </a:extLst>
            </p:cNvPr>
            <p:cNvCxnSpPr/>
            <p:nvPr/>
          </p:nvCxnSpPr>
          <p:spPr>
            <a:xfrm>
              <a:off x="5200064" y="945845"/>
              <a:ext cx="0" cy="379211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8F1042C-F668-DBF2-008A-CC1CB0E0B239}"/>
                </a:ext>
              </a:extLst>
            </p:cNvPr>
            <p:cNvSpPr txBox="1"/>
            <p:nvPr/>
          </p:nvSpPr>
          <p:spPr>
            <a:xfrm rot="16200000">
              <a:off x="4634902" y="2745439"/>
              <a:ext cx="838122" cy="260406"/>
            </a:xfrm>
            <a:prstGeom prst="rect">
              <a:avLst/>
            </a:prstGeom>
            <a:noFill/>
          </p:spPr>
          <p:txBody>
            <a:bodyPr wrap="none" rtlCol="0">
              <a:spAutoFit/>
            </a:bodyPr>
            <a:lstStyle/>
            <a:p>
              <a:r>
                <a:rPr lang="en-US" sz="1200"/>
                <a:t>30 Minutes</a:t>
              </a:r>
            </a:p>
          </p:txBody>
        </p:sp>
        <p:sp>
          <p:nvSpPr>
            <p:cNvPr id="20" name="Rectangle: Rounded Corners 19">
              <a:extLst>
                <a:ext uri="{FF2B5EF4-FFF2-40B4-BE49-F238E27FC236}">
                  <a16:creationId xmlns:a16="http://schemas.microsoft.com/office/drawing/2014/main" id="{FB34004A-ED87-82EB-A337-EBF2F7E51786}"/>
                </a:ext>
              </a:extLst>
            </p:cNvPr>
            <p:cNvSpPr/>
            <p:nvPr/>
          </p:nvSpPr>
          <p:spPr>
            <a:xfrm>
              <a:off x="5387847" y="1016816"/>
              <a:ext cx="253893" cy="421202"/>
            </a:xfrm>
            <a:prstGeom prst="roundRect">
              <a:avLst/>
            </a:prstGeom>
            <a:solidFill>
              <a:schemeClr val="accent1">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0" descr="Stopwatch - Free Tools and utensils icons">
            <a:extLst>
              <a:ext uri="{FF2B5EF4-FFF2-40B4-BE49-F238E27FC236}">
                <a16:creationId xmlns:a16="http://schemas.microsoft.com/office/drawing/2014/main" id="{09CC36D9-4BB2-2B78-C11E-C0DA98841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79" y="3319084"/>
            <a:ext cx="445567" cy="44556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F0DF5FBD-6D8D-28B5-8A5F-F5C9BB72E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887" y="3369043"/>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Platform Icons - Free SVG &amp; PNG Platform Images - Noun Project">
            <a:extLst>
              <a:ext uri="{FF2B5EF4-FFF2-40B4-BE49-F238E27FC236}">
                <a16:creationId xmlns:a16="http://schemas.microsoft.com/office/drawing/2014/main" id="{7DB5AF67-AC1C-073A-281D-818B8F7D98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972" y="3339729"/>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Indoor Or Outdoor Icons - Free SVG &amp; PNG Indoor Or Outdoor Images - Noun  Project">
            <a:extLst>
              <a:ext uri="{FF2B5EF4-FFF2-40B4-BE49-F238E27FC236}">
                <a16:creationId xmlns:a16="http://schemas.microsoft.com/office/drawing/2014/main" id="{7947912C-5616-DB68-A417-38351023DF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5526" y="3199837"/>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A picture containing art, screenshot&#10;&#10;Description automatically generated">
            <a:extLst>
              <a:ext uri="{FF2B5EF4-FFF2-40B4-BE49-F238E27FC236}">
                <a16:creationId xmlns:a16="http://schemas.microsoft.com/office/drawing/2014/main" id="{0CBE7743-955D-907B-D049-569AC8140753}"/>
              </a:ext>
            </a:extLst>
          </p:cNvPr>
          <p:cNvPicPr>
            <a:picLocks noChangeAspect="1"/>
          </p:cNvPicPr>
          <p:nvPr/>
        </p:nvPicPr>
        <p:blipFill rotWithShape="1">
          <a:blip r:embed="rId7">
            <a:extLst>
              <a:ext uri="{28A0092B-C50C-407E-A947-70E740481C1C}">
                <a14:useLocalDpi xmlns:a14="http://schemas.microsoft.com/office/drawing/2010/main" val="0"/>
              </a:ext>
            </a:extLst>
          </a:blip>
          <a:srcRect b="19820"/>
          <a:stretch/>
        </p:blipFill>
        <p:spPr>
          <a:xfrm>
            <a:off x="2659400" y="-157368"/>
            <a:ext cx="4350338" cy="1736411"/>
          </a:xfrm>
          <a:prstGeom prst="rect">
            <a:avLst/>
          </a:prstGeom>
          <a:effectLst>
            <a:glow rad="63500">
              <a:srgbClr val="000000">
                <a:alpha val="40000"/>
              </a:srgbClr>
            </a:glow>
          </a:effectLst>
        </p:spPr>
      </p:pic>
      <p:sp>
        <p:nvSpPr>
          <p:cNvPr id="8" name="TextBox 7">
            <a:extLst>
              <a:ext uri="{FF2B5EF4-FFF2-40B4-BE49-F238E27FC236}">
                <a16:creationId xmlns:a16="http://schemas.microsoft.com/office/drawing/2014/main" id="{F4954244-DE10-1979-7159-F149B5476EA2}"/>
              </a:ext>
            </a:extLst>
          </p:cNvPr>
          <p:cNvSpPr txBox="1"/>
          <p:nvPr/>
        </p:nvSpPr>
        <p:spPr>
          <a:xfrm>
            <a:off x="2798307" y="991011"/>
            <a:ext cx="5044747" cy="1862048"/>
          </a:xfrm>
          <a:prstGeom prst="rect">
            <a:avLst/>
          </a:prstGeom>
          <a:noFill/>
        </p:spPr>
        <p:txBody>
          <a:bodyPr wrap="square" rtlCol="0">
            <a:spAutoFit/>
          </a:bodyPr>
          <a:lstStyle/>
          <a:p>
            <a:r>
              <a:rPr lang="en-US" sz="11500" b="1">
                <a:latin typeface="Arial" panose="020B0604020202020204" pitchFamily="34" charset="0"/>
                <a:cs typeface="Arial" panose="020B0604020202020204" pitchFamily="34" charset="0"/>
              </a:rPr>
              <a:t>Crack</a:t>
            </a:r>
          </a:p>
        </p:txBody>
      </p:sp>
      <p:pic>
        <p:nvPicPr>
          <p:cNvPr id="26" name="Picture 25" descr="A group of people standing around a game&#10;&#10;Description automatically generated with medium confidence">
            <a:extLst>
              <a:ext uri="{FF2B5EF4-FFF2-40B4-BE49-F238E27FC236}">
                <a16:creationId xmlns:a16="http://schemas.microsoft.com/office/drawing/2014/main" id="{A3107818-1CC4-E031-0859-22A9A93904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02769" y="7355033"/>
            <a:ext cx="1819807" cy="1819807"/>
          </a:xfrm>
          <a:prstGeom prst="rect">
            <a:avLst/>
          </a:prstGeom>
        </p:spPr>
      </p:pic>
      <p:pic>
        <p:nvPicPr>
          <p:cNvPr id="32" name="Picture 31" descr="A group of women posing for a photo&#10;&#10;Description automatically generated">
            <a:extLst>
              <a:ext uri="{FF2B5EF4-FFF2-40B4-BE49-F238E27FC236}">
                <a16:creationId xmlns:a16="http://schemas.microsoft.com/office/drawing/2014/main" id="{1F3879B0-8CD4-AC2E-E20D-5D76DAA4A040}"/>
              </a:ext>
            </a:extLst>
          </p:cNvPr>
          <p:cNvPicPr>
            <a:picLocks noChangeAspect="1"/>
          </p:cNvPicPr>
          <p:nvPr/>
        </p:nvPicPr>
        <p:blipFill rotWithShape="1">
          <a:blip r:embed="rId9">
            <a:extLst>
              <a:ext uri="{28A0092B-C50C-407E-A947-70E740481C1C}">
                <a14:useLocalDpi xmlns:a14="http://schemas.microsoft.com/office/drawing/2010/main" val="0"/>
              </a:ext>
            </a:extLst>
          </a:blip>
          <a:srcRect l="18856" t="3629" r="35469" b="28938"/>
          <a:stretch/>
        </p:blipFill>
        <p:spPr>
          <a:xfrm>
            <a:off x="265488" y="7387414"/>
            <a:ext cx="1819808" cy="1819807"/>
          </a:xfrm>
          <a:prstGeom prst="rect">
            <a:avLst/>
          </a:prstGeom>
        </p:spPr>
      </p:pic>
      <p:pic>
        <p:nvPicPr>
          <p:cNvPr id="39" name="Picture 38" descr="A group of people posing for a photo&#10;&#10;Description automatically generated">
            <a:extLst>
              <a:ext uri="{FF2B5EF4-FFF2-40B4-BE49-F238E27FC236}">
                <a16:creationId xmlns:a16="http://schemas.microsoft.com/office/drawing/2014/main" id="{0207CF32-9FFC-E2D3-B308-0D232626CA68}"/>
              </a:ext>
            </a:extLst>
          </p:cNvPr>
          <p:cNvPicPr>
            <a:picLocks noChangeAspect="1"/>
          </p:cNvPicPr>
          <p:nvPr/>
        </p:nvPicPr>
        <p:blipFill rotWithShape="1">
          <a:blip r:embed="rId10">
            <a:extLst>
              <a:ext uri="{28A0092B-C50C-407E-A947-70E740481C1C}">
                <a14:useLocalDpi xmlns:a14="http://schemas.microsoft.com/office/drawing/2010/main" val="0"/>
              </a:ext>
            </a:extLst>
          </a:blip>
          <a:srcRect l="41101" t="24065" r="16704" b="20103"/>
          <a:stretch/>
        </p:blipFill>
        <p:spPr>
          <a:xfrm>
            <a:off x="4147909" y="7361975"/>
            <a:ext cx="1819808" cy="1805921"/>
          </a:xfrm>
          <a:prstGeom prst="rect">
            <a:avLst/>
          </a:prstGeom>
        </p:spPr>
      </p:pic>
      <p:pic>
        <p:nvPicPr>
          <p:cNvPr id="17" name="Picture 4">
            <a:extLst>
              <a:ext uri="{FF2B5EF4-FFF2-40B4-BE49-F238E27FC236}">
                <a16:creationId xmlns:a16="http://schemas.microsoft.com/office/drawing/2014/main" id="{EAF7BE6C-07D9-47E6-E68E-5DBEBDDF5B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46" t="3564" r="54177" b="60368"/>
          <a:stretch/>
        </p:blipFill>
        <p:spPr bwMode="auto">
          <a:xfrm>
            <a:off x="5995486" y="8355752"/>
            <a:ext cx="1537884" cy="134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8236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15180</TotalTime>
  <Words>182</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23</cp:revision>
  <cp:lastPrinted>2023-06-01T16:40:03Z</cp:lastPrinted>
  <dcterms:created xsi:type="dcterms:W3CDTF">2023-05-12T12:16:30Z</dcterms:created>
  <dcterms:modified xsi:type="dcterms:W3CDTF">2023-08-14T17:47:59Z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