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sldIdLst>
    <p:sldId id="296" r:id="rId5"/>
  </p:sldIdLst>
  <p:sldSz cx="7772400" cy="100584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E265C98-33E9-48B8-8B68-1292ADF4C33D}">
          <p14:sldIdLst>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4CA8"/>
    <a:srgbClr val="EFEBD1"/>
    <a:srgbClr val="FFCC99"/>
    <a:srgbClr val="CCCCFF"/>
    <a:srgbClr val="C0D4F5"/>
    <a:srgbClr val="5074A7"/>
    <a:srgbClr val="DA9D6F"/>
    <a:srgbClr val="9C9579"/>
    <a:srgbClr val="53B8D6"/>
    <a:srgbClr val="2EBE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autoAdjust="0"/>
    <p:restoredTop sz="94660"/>
  </p:normalViewPr>
  <p:slideViewPr>
    <p:cSldViewPr snapToGrid="0">
      <p:cViewPr varScale="1">
        <p:scale>
          <a:sx n="74" d="100"/>
          <a:sy n="74" d="100"/>
        </p:scale>
        <p:origin x="2874" y="96"/>
      </p:cViewPr>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314" cy="481710"/>
          </a:xfrm>
          <a:prstGeom prst="rect">
            <a:avLst/>
          </a:prstGeom>
        </p:spPr>
        <p:txBody>
          <a:bodyPr vert="horz" lIns="95088" tIns="47544" rIns="95088" bIns="47544" rtlCol="0"/>
          <a:lstStyle>
            <a:lvl1pPr algn="l">
              <a:defRPr sz="1200"/>
            </a:lvl1pPr>
          </a:lstStyle>
          <a:p>
            <a:endParaRPr lang="en-US"/>
          </a:p>
        </p:txBody>
      </p:sp>
      <p:sp>
        <p:nvSpPr>
          <p:cNvPr id="3" name="Date Placeholder 2"/>
          <p:cNvSpPr>
            <a:spLocks noGrp="1"/>
          </p:cNvSpPr>
          <p:nvPr>
            <p:ph type="dt" idx="1"/>
          </p:nvPr>
        </p:nvSpPr>
        <p:spPr>
          <a:xfrm>
            <a:off x="4144234" y="0"/>
            <a:ext cx="3169314" cy="481710"/>
          </a:xfrm>
          <a:prstGeom prst="rect">
            <a:avLst/>
          </a:prstGeom>
        </p:spPr>
        <p:txBody>
          <a:bodyPr vert="horz" lIns="95088" tIns="47544" rIns="95088" bIns="47544" rtlCol="0"/>
          <a:lstStyle>
            <a:lvl1pPr algn="r">
              <a:defRPr sz="1200"/>
            </a:lvl1pPr>
          </a:lstStyle>
          <a:p>
            <a:fld id="{C11D8444-7A61-46F5-90DF-3283CE9678B7}" type="datetimeFigureOut">
              <a:rPr lang="en-US" smtClean="0"/>
              <a:t>8/9/2023</a:t>
            </a:fld>
            <a:endParaRPr lang="en-US"/>
          </a:p>
        </p:txBody>
      </p:sp>
      <p:sp>
        <p:nvSpPr>
          <p:cNvPr id="4" name="Slide Image Placeholder 3"/>
          <p:cNvSpPr>
            <a:spLocks noGrp="1" noRot="1" noChangeAspect="1"/>
          </p:cNvSpPr>
          <p:nvPr>
            <p:ph type="sldImg" idx="2"/>
          </p:nvPr>
        </p:nvSpPr>
        <p:spPr>
          <a:xfrm>
            <a:off x="2406650" y="1201738"/>
            <a:ext cx="2501900" cy="3238500"/>
          </a:xfrm>
          <a:prstGeom prst="rect">
            <a:avLst/>
          </a:prstGeom>
          <a:noFill/>
          <a:ln w="12700">
            <a:solidFill>
              <a:prstClr val="black"/>
            </a:solidFill>
          </a:ln>
        </p:spPr>
        <p:txBody>
          <a:bodyPr vert="horz" lIns="95088" tIns="47544" rIns="95088" bIns="47544" rtlCol="0" anchor="ctr"/>
          <a:lstStyle/>
          <a:p>
            <a:endParaRPr lang="en-US"/>
          </a:p>
        </p:txBody>
      </p:sp>
      <p:sp>
        <p:nvSpPr>
          <p:cNvPr id="5" name="Notes Placeholder 4"/>
          <p:cNvSpPr>
            <a:spLocks noGrp="1"/>
          </p:cNvSpPr>
          <p:nvPr>
            <p:ph type="body" sz="quarter" idx="3"/>
          </p:nvPr>
        </p:nvSpPr>
        <p:spPr>
          <a:xfrm>
            <a:off x="732017" y="4620784"/>
            <a:ext cx="5851168" cy="3781091"/>
          </a:xfrm>
          <a:prstGeom prst="rect">
            <a:avLst/>
          </a:prstGeom>
        </p:spPr>
        <p:txBody>
          <a:bodyPr vert="horz" lIns="95088" tIns="47544" rIns="95088" bIns="475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90"/>
            <a:ext cx="3169314" cy="481710"/>
          </a:xfrm>
          <a:prstGeom prst="rect">
            <a:avLst/>
          </a:prstGeom>
        </p:spPr>
        <p:txBody>
          <a:bodyPr vert="horz" lIns="95088" tIns="47544" rIns="95088" bIns="47544" rtlCol="0" anchor="b"/>
          <a:lstStyle>
            <a:lvl1pPr algn="l">
              <a:defRPr sz="1200"/>
            </a:lvl1pPr>
          </a:lstStyle>
          <a:p>
            <a:endParaRPr lang="en-US"/>
          </a:p>
        </p:txBody>
      </p:sp>
      <p:sp>
        <p:nvSpPr>
          <p:cNvPr id="7" name="Slide Number Placeholder 6"/>
          <p:cNvSpPr>
            <a:spLocks noGrp="1"/>
          </p:cNvSpPr>
          <p:nvPr>
            <p:ph type="sldNum" sz="quarter" idx="5"/>
          </p:nvPr>
        </p:nvSpPr>
        <p:spPr>
          <a:xfrm>
            <a:off x="4144234" y="9119490"/>
            <a:ext cx="3169314" cy="481710"/>
          </a:xfrm>
          <a:prstGeom prst="rect">
            <a:avLst/>
          </a:prstGeom>
        </p:spPr>
        <p:txBody>
          <a:bodyPr vert="horz" lIns="95088" tIns="47544" rIns="95088" bIns="47544" rtlCol="0" anchor="b"/>
          <a:lstStyle>
            <a:lvl1pPr algn="r">
              <a:defRPr sz="1200"/>
            </a:lvl1pPr>
          </a:lstStyle>
          <a:p>
            <a:fld id="{33A3B2BE-3C1B-4C75-B91A-D3C07D901CB5}" type="slidenum">
              <a:rPr lang="en-US" smtClean="0"/>
              <a:t>‹#›</a:t>
            </a:fld>
            <a:endParaRPr lang="en-US"/>
          </a:p>
        </p:txBody>
      </p:sp>
    </p:spTree>
    <p:extLst>
      <p:ext uri="{BB962C8B-B14F-4D97-AF65-F5344CB8AC3E}">
        <p14:creationId xmlns:p14="http://schemas.microsoft.com/office/powerpoint/2010/main" val="353851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42020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55255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30212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6774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AE13AD-EF3E-415B-9590-F768A71DD196}"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10059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3289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AE13AD-EF3E-415B-9590-F768A71DD196}"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424293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AE13AD-EF3E-415B-9590-F768A71DD196}"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57969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E13AD-EF3E-415B-9590-F768A71DD196}"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2069702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1979627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B4AE13AD-EF3E-415B-9590-F768A71DD196}"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F92249-F61C-406F-BE66-E250201A58C9}" type="slidenum">
              <a:rPr lang="en-US" smtClean="0"/>
              <a:t>‹#›</a:t>
            </a:fld>
            <a:endParaRPr lang="en-US"/>
          </a:p>
        </p:txBody>
      </p:sp>
    </p:spTree>
    <p:extLst>
      <p:ext uri="{BB962C8B-B14F-4D97-AF65-F5344CB8AC3E}">
        <p14:creationId xmlns:p14="http://schemas.microsoft.com/office/powerpoint/2010/main" val="6592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4AE13AD-EF3E-415B-9590-F768A71DD196}" type="datetimeFigureOut">
              <a:rPr lang="en-US" smtClean="0"/>
              <a:t>8/9/2023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3F92249-F61C-406F-BE66-E250201A58C9}" type="slidenum">
              <a:rPr lang="en-US" smtClean="0"/>
              <a:t>‹#›</a:t>
            </a:fld>
            <a:endParaRPr lang="en-US"/>
          </a:p>
        </p:txBody>
      </p:sp>
    </p:spTree>
    <p:extLst>
      <p:ext uri="{BB962C8B-B14F-4D97-AF65-F5344CB8AC3E}">
        <p14:creationId xmlns:p14="http://schemas.microsoft.com/office/powerpoint/2010/main" val="276845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02E2A20-779A-D40F-3A82-E58D78BF5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333" t="62583" r="281" b="9480"/>
          <a:stretch/>
        </p:blipFill>
        <p:spPr bwMode="auto">
          <a:xfrm>
            <a:off x="87681" y="100208"/>
            <a:ext cx="4219918" cy="2993235"/>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B336266C-B9EC-EA4D-4CE7-D2FFFBFF388D}"/>
              </a:ext>
            </a:extLst>
          </p:cNvPr>
          <p:cNvSpPr/>
          <p:nvPr/>
        </p:nvSpPr>
        <p:spPr>
          <a:xfrm>
            <a:off x="110363" y="2551247"/>
            <a:ext cx="7565721" cy="6063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cs typeface="Arial" panose="020B0604020202020204" pitchFamily="34" charset="0"/>
              </a:rPr>
              <a:t>Sculpting with a Side of Laughter!</a:t>
            </a:r>
          </a:p>
        </p:txBody>
      </p:sp>
      <p:sp>
        <p:nvSpPr>
          <p:cNvPr id="8" name="TextBox 7">
            <a:extLst>
              <a:ext uri="{FF2B5EF4-FFF2-40B4-BE49-F238E27FC236}">
                <a16:creationId xmlns:a16="http://schemas.microsoft.com/office/drawing/2014/main" id="{F4954244-DE10-1979-7159-F149B5476EA2}"/>
              </a:ext>
            </a:extLst>
          </p:cNvPr>
          <p:cNvSpPr txBox="1"/>
          <p:nvPr/>
        </p:nvSpPr>
        <p:spPr>
          <a:xfrm>
            <a:off x="2900428" y="1194711"/>
            <a:ext cx="4854613" cy="1323439"/>
          </a:xfrm>
          <a:prstGeom prst="rect">
            <a:avLst/>
          </a:prstGeom>
          <a:noFill/>
        </p:spPr>
        <p:txBody>
          <a:bodyPr wrap="square" rtlCol="0">
            <a:spAutoFit/>
          </a:bodyPr>
          <a:lstStyle/>
          <a:p>
            <a:r>
              <a:rPr lang="en-US" sz="8000" b="1">
                <a:latin typeface="Aharoni" panose="02010803020104030203" pitchFamily="2" charset="-79"/>
                <a:cs typeface="Aharoni" panose="02010803020104030203" pitchFamily="2" charset="-79"/>
              </a:rPr>
              <a:t>Sculpture</a:t>
            </a:r>
          </a:p>
        </p:txBody>
      </p:sp>
      <p:sp>
        <p:nvSpPr>
          <p:cNvPr id="9" name="Rectangle 8">
            <a:extLst>
              <a:ext uri="{FF2B5EF4-FFF2-40B4-BE49-F238E27FC236}">
                <a16:creationId xmlns:a16="http://schemas.microsoft.com/office/drawing/2014/main" id="{807BFAF3-CCF8-F940-9A51-635E42F442FE}"/>
              </a:ext>
            </a:extLst>
          </p:cNvPr>
          <p:cNvSpPr/>
          <p:nvPr/>
        </p:nvSpPr>
        <p:spPr>
          <a:xfrm>
            <a:off x="87682" y="100208"/>
            <a:ext cx="7565721" cy="983293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BD925D-4D5C-6755-E7F7-583C7D2BE4DD}"/>
              </a:ext>
            </a:extLst>
          </p:cNvPr>
          <p:cNvSpPr txBox="1"/>
          <p:nvPr/>
        </p:nvSpPr>
        <p:spPr>
          <a:xfrm>
            <a:off x="638146" y="3218703"/>
            <a:ext cx="947695" cy="646331"/>
          </a:xfrm>
          <a:prstGeom prst="rect">
            <a:avLst/>
          </a:prstGeom>
          <a:noFill/>
        </p:spPr>
        <p:txBody>
          <a:bodyPr wrap="none" rtlCol="0">
            <a:spAutoFit/>
          </a:bodyPr>
          <a:lstStyle/>
          <a:p>
            <a:r>
              <a:rPr lang="en-US"/>
              <a:t>60 to</a:t>
            </a:r>
          </a:p>
          <a:p>
            <a:r>
              <a:rPr lang="en-US"/>
              <a:t>120 min</a:t>
            </a:r>
          </a:p>
        </p:txBody>
      </p:sp>
      <p:sp>
        <p:nvSpPr>
          <p:cNvPr id="15" name="TextBox 14">
            <a:extLst>
              <a:ext uri="{FF2B5EF4-FFF2-40B4-BE49-F238E27FC236}">
                <a16:creationId xmlns:a16="http://schemas.microsoft.com/office/drawing/2014/main" id="{082A05AD-7D87-FB7B-1EBF-7A40FC662D54}"/>
              </a:ext>
            </a:extLst>
          </p:cNvPr>
          <p:cNvSpPr txBox="1"/>
          <p:nvPr/>
        </p:nvSpPr>
        <p:spPr>
          <a:xfrm>
            <a:off x="2505568" y="3226303"/>
            <a:ext cx="1236364" cy="646331"/>
          </a:xfrm>
          <a:prstGeom prst="rect">
            <a:avLst/>
          </a:prstGeom>
          <a:noFill/>
        </p:spPr>
        <p:txBody>
          <a:bodyPr wrap="none" rtlCol="0">
            <a:spAutoFit/>
          </a:bodyPr>
          <a:lstStyle/>
          <a:p>
            <a:r>
              <a:rPr lang="en-US" dirty="0"/>
              <a:t>Players 6 – </a:t>
            </a:r>
          </a:p>
          <a:p>
            <a:r>
              <a:rPr lang="en-US" dirty="0"/>
              <a:t>Unlimited</a:t>
            </a:r>
          </a:p>
        </p:txBody>
      </p:sp>
      <p:sp>
        <p:nvSpPr>
          <p:cNvPr id="36" name="Rectangle 35">
            <a:extLst>
              <a:ext uri="{FF2B5EF4-FFF2-40B4-BE49-F238E27FC236}">
                <a16:creationId xmlns:a16="http://schemas.microsoft.com/office/drawing/2014/main" id="{DF76C406-C461-5C19-497D-2ACF920A3EBE}"/>
              </a:ext>
            </a:extLst>
          </p:cNvPr>
          <p:cNvSpPr/>
          <p:nvPr/>
        </p:nvSpPr>
        <p:spPr>
          <a:xfrm>
            <a:off x="112201" y="9279510"/>
            <a:ext cx="5674290" cy="111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A47742B-22F2-7173-54F2-E5BD0D33B3B1}"/>
              </a:ext>
            </a:extLst>
          </p:cNvPr>
          <p:cNvSpPr/>
          <p:nvPr/>
        </p:nvSpPr>
        <p:spPr>
          <a:xfrm>
            <a:off x="307804" y="7100508"/>
            <a:ext cx="7179721" cy="120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8E10E78-6E09-4865-F83B-F9576AE68011}"/>
              </a:ext>
            </a:extLst>
          </p:cNvPr>
          <p:cNvSpPr txBox="1"/>
          <p:nvPr/>
        </p:nvSpPr>
        <p:spPr>
          <a:xfrm>
            <a:off x="6621465" y="3260604"/>
            <a:ext cx="978794" cy="646331"/>
          </a:xfrm>
          <a:prstGeom prst="rect">
            <a:avLst/>
          </a:prstGeom>
          <a:noFill/>
        </p:spPr>
        <p:txBody>
          <a:bodyPr wrap="none" rtlCol="0">
            <a:spAutoFit/>
          </a:bodyPr>
          <a:lstStyle/>
          <a:p>
            <a:r>
              <a:rPr lang="en-US"/>
              <a:t>Indoor</a:t>
            </a:r>
          </a:p>
          <a:p>
            <a:r>
              <a:rPr lang="en-US"/>
              <a:t>Outdoor</a:t>
            </a:r>
          </a:p>
        </p:txBody>
      </p:sp>
      <p:sp>
        <p:nvSpPr>
          <p:cNvPr id="5" name="TextBox 4">
            <a:extLst>
              <a:ext uri="{FF2B5EF4-FFF2-40B4-BE49-F238E27FC236}">
                <a16:creationId xmlns:a16="http://schemas.microsoft.com/office/drawing/2014/main" id="{881992F8-169D-6980-B12B-B1B71C64CDF0}"/>
              </a:ext>
            </a:extLst>
          </p:cNvPr>
          <p:cNvSpPr txBox="1"/>
          <p:nvPr/>
        </p:nvSpPr>
        <p:spPr>
          <a:xfrm>
            <a:off x="5020163" y="3389859"/>
            <a:ext cx="552715" cy="369332"/>
          </a:xfrm>
          <a:prstGeom prst="rect">
            <a:avLst/>
          </a:prstGeom>
          <a:noFill/>
        </p:spPr>
        <p:txBody>
          <a:bodyPr wrap="none" rtlCol="0">
            <a:spAutoFit/>
          </a:bodyPr>
          <a:lstStyle/>
          <a:p>
            <a:r>
              <a:rPr lang="en-US"/>
              <a:t>Live</a:t>
            </a:r>
          </a:p>
        </p:txBody>
      </p:sp>
      <p:sp>
        <p:nvSpPr>
          <p:cNvPr id="17" name="Rectangle 16">
            <a:extLst>
              <a:ext uri="{FF2B5EF4-FFF2-40B4-BE49-F238E27FC236}">
                <a16:creationId xmlns:a16="http://schemas.microsoft.com/office/drawing/2014/main" id="{3C16FFF2-3F5C-467C-642D-7FEC8C5BCC49}"/>
              </a:ext>
            </a:extLst>
          </p:cNvPr>
          <p:cNvSpPr/>
          <p:nvPr/>
        </p:nvSpPr>
        <p:spPr>
          <a:xfrm>
            <a:off x="2223861" y="7417521"/>
            <a:ext cx="1729504" cy="173402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a:solidFill>
                <a:schemeClr val="bg1">
                  <a:lumMod val="65000"/>
                </a:schemeClr>
              </a:solidFill>
            </a:endParaRPr>
          </a:p>
        </p:txBody>
      </p:sp>
      <p:sp>
        <p:nvSpPr>
          <p:cNvPr id="18" name="Rectangle 17">
            <a:extLst>
              <a:ext uri="{FF2B5EF4-FFF2-40B4-BE49-F238E27FC236}">
                <a16:creationId xmlns:a16="http://schemas.microsoft.com/office/drawing/2014/main" id="{57B31D30-511E-8241-AE03-9CAB1C3EF268}"/>
              </a:ext>
            </a:extLst>
          </p:cNvPr>
          <p:cNvSpPr/>
          <p:nvPr/>
        </p:nvSpPr>
        <p:spPr>
          <a:xfrm>
            <a:off x="4173039" y="7400903"/>
            <a:ext cx="1729504" cy="173402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a:solidFill>
                <a:schemeClr val="bg1">
                  <a:lumMod val="65000"/>
                </a:schemeClr>
              </a:solidFill>
            </a:endParaRPr>
          </a:p>
        </p:txBody>
      </p:sp>
      <p:sp>
        <p:nvSpPr>
          <p:cNvPr id="29" name="Rectangle 28">
            <a:extLst>
              <a:ext uri="{FF2B5EF4-FFF2-40B4-BE49-F238E27FC236}">
                <a16:creationId xmlns:a16="http://schemas.microsoft.com/office/drawing/2014/main" id="{4F6CE988-32BD-B1A8-0F51-95F366D16974}"/>
              </a:ext>
            </a:extLst>
          </p:cNvPr>
          <p:cNvSpPr/>
          <p:nvPr/>
        </p:nvSpPr>
        <p:spPr>
          <a:xfrm rot="5400000">
            <a:off x="305530" y="7443326"/>
            <a:ext cx="1729504" cy="1734029"/>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800">
              <a:solidFill>
                <a:schemeClr val="bg1">
                  <a:lumMod val="65000"/>
                </a:schemeClr>
              </a:solidFill>
            </a:endParaRPr>
          </a:p>
        </p:txBody>
      </p:sp>
      <p:sp>
        <p:nvSpPr>
          <p:cNvPr id="24" name="TextBox 23">
            <a:extLst>
              <a:ext uri="{FF2B5EF4-FFF2-40B4-BE49-F238E27FC236}">
                <a16:creationId xmlns:a16="http://schemas.microsoft.com/office/drawing/2014/main" id="{F414658D-0818-2DB2-A960-CFC63DD5F51C}"/>
              </a:ext>
            </a:extLst>
          </p:cNvPr>
          <p:cNvSpPr txBox="1"/>
          <p:nvPr/>
        </p:nvSpPr>
        <p:spPr>
          <a:xfrm>
            <a:off x="168485" y="3884451"/>
            <a:ext cx="5967873" cy="3539430"/>
          </a:xfrm>
          <a:prstGeom prst="rect">
            <a:avLst/>
          </a:prstGeom>
          <a:noFill/>
        </p:spPr>
        <p:txBody>
          <a:bodyPr wrap="square">
            <a:spAutoFit/>
          </a:bodyPr>
          <a:lstStyle/>
          <a:p>
            <a:pPr algn="just"/>
            <a:r>
              <a:rPr lang="en-US" sz="1600" dirty="0"/>
              <a:t>Unleash your creativity at the Sand Sculpture Extravaganza and leave ordinary sandcastles behind! </a:t>
            </a:r>
            <a:r>
              <a:rPr lang="en-US" sz="1600" dirty="0">
                <a:effectLst/>
                <a:latin typeface="Calibri" panose="020F0502020204030204" pitchFamily="34" charset="0"/>
                <a:ea typeface="Calibri" panose="020F0502020204030204" pitchFamily="34" charset="0"/>
                <a:cs typeface="Calibri" panose="020F0502020204030204" pitchFamily="34" charset="0"/>
              </a:rPr>
              <a:t>Competitors in the past have designed Jacuzzis with bikini-clad bathers and even an Olympic swimming pool with the USA taking the gold.  The only rule here is… no boring sandcastles! </a:t>
            </a:r>
          </a:p>
          <a:p>
            <a:pPr algn="just"/>
            <a:endParaRPr lang="en-US" sz="1600" dirty="0">
              <a:latin typeface="Calibri" panose="020F0502020204030204" pitchFamily="34" charset="0"/>
              <a:ea typeface="Calibri" panose="020F0502020204030204" pitchFamily="34" charset="0"/>
              <a:cs typeface="Calibri" panose="020F0502020204030204" pitchFamily="34" charset="0"/>
            </a:endParaRPr>
          </a:p>
          <a:p>
            <a:pPr algn="just"/>
            <a:r>
              <a:rPr lang="en-US" sz="1600" dirty="0"/>
              <a:t>This seaside event invites teams to bring their imagination to the beach, armed with all the necessary tools like shovels, buckets, scraping tools, water bottles, and dye. Our energetic staff, accompanied by pumped up beach music, keeps the energy high.   Win amazing prizes for the Best Demonstration of Theme and the Most Exacting Execution.   Prepare to turn the beach into a captivating sand art gallery, where unforgettable memories are made and team spirit thrives. </a:t>
            </a:r>
          </a:p>
        </p:txBody>
      </p:sp>
      <p:grpSp>
        <p:nvGrpSpPr>
          <p:cNvPr id="3" name="Group 2">
            <a:extLst>
              <a:ext uri="{FF2B5EF4-FFF2-40B4-BE49-F238E27FC236}">
                <a16:creationId xmlns:a16="http://schemas.microsoft.com/office/drawing/2014/main" id="{8CB949DA-5CB3-A19A-C6C8-B8B353E8F916}"/>
              </a:ext>
            </a:extLst>
          </p:cNvPr>
          <p:cNvGrpSpPr/>
          <p:nvPr/>
        </p:nvGrpSpPr>
        <p:grpSpPr>
          <a:xfrm>
            <a:off x="6077983" y="3942932"/>
            <a:ext cx="1435738" cy="3783382"/>
            <a:chOff x="345842" y="952585"/>
            <a:chExt cx="1364824" cy="3833043"/>
          </a:xfrm>
        </p:grpSpPr>
        <p:sp>
          <p:nvSpPr>
            <p:cNvPr id="4" name="Rectangle: Rounded Corners 3">
              <a:extLst>
                <a:ext uri="{FF2B5EF4-FFF2-40B4-BE49-F238E27FC236}">
                  <a16:creationId xmlns:a16="http://schemas.microsoft.com/office/drawing/2014/main" id="{611FC60B-1EE5-A80E-7AD4-73B35CE4F018}"/>
                </a:ext>
              </a:extLst>
            </p:cNvPr>
            <p:cNvSpPr/>
            <p:nvPr/>
          </p:nvSpPr>
          <p:spPr>
            <a:xfrm>
              <a:off x="776768" y="952585"/>
              <a:ext cx="253893" cy="265513"/>
            </a:xfrm>
            <a:prstGeom prst="roundRect">
              <a:avLst/>
            </a:prstGeom>
            <a:solidFill>
              <a:schemeClr val="accent1">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4A259BE-68FA-DDC0-6F96-9E2F41FC0CE3}"/>
                </a:ext>
              </a:extLst>
            </p:cNvPr>
            <p:cNvSpPr/>
            <p:nvPr/>
          </p:nvSpPr>
          <p:spPr>
            <a:xfrm>
              <a:off x="776768" y="1545912"/>
              <a:ext cx="265631" cy="2620803"/>
            </a:xfrm>
            <a:prstGeom prst="roundRect">
              <a:avLst/>
            </a:prstGeom>
            <a:solidFill>
              <a:schemeClr val="accent1">
                <a:lumMod val="75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11E4AD-0114-FD3D-B546-C655C2A34A84}"/>
                </a:ext>
              </a:extLst>
            </p:cNvPr>
            <p:cNvSpPr/>
            <p:nvPr/>
          </p:nvSpPr>
          <p:spPr>
            <a:xfrm>
              <a:off x="776768" y="4215354"/>
              <a:ext cx="281645" cy="570274"/>
            </a:xfrm>
            <a:prstGeom prst="roundRect">
              <a:avLst/>
            </a:prstGeom>
            <a:solidFill>
              <a:schemeClr val="accent1">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4C55761-15E5-DF5D-ECD4-0CFBCB616F46}"/>
                </a:ext>
              </a:extLst>
            </p:cNvPr>
            <p:cNvSpPr txBox="1"/>
            <p:nvPr/>
          </p:nvSpPr>
          <p:spPr>
            <a:xfrm>
              <a:off x="1037525" y="967072"/>
              <a:ext cx="461355" cy="280635"/>
            </a:xfrm>
            <a:prstGeom prst="rect">
              <a:avLst/>
            </a:prstGeom>
            <a:noFill/>
          </p:spPr>
          <p:txBody>
            <a:bodyPr wrap="none" rtlCol="0">
              <a:spAutoFit/>
            </a:bodyPr>
            <a:lstStyle/>
            <a:p>
              <a:r>
                <a:rPr lang="en-US" sz="1200"/>
                <a:t>Intro</a:t>
              </a:r>
            </a:p>
          </p:txBody>
        </p:sp>
        <p:sp>
          <p:nvSpPr>
            <p:cNvPr id="11" name="TextBox 10">
              <a:extLst>
                <a:ext uri="{FF2B5EF4-FFF2-40B4-BE49-F238E27FC236}">
                  <a16:creationId xmlns:a16="http://schemas.microsoft.com/office/drawing/2014/main" id="{9495D64D-2A63-DCB6-3D67-5EEC58673358}"/>
                </a:ext>
              </a:extLst>
            </p:cNvPr>
            <p:cNvSpPr txBox="1"/>
            <p:nvPr/>
          </p:nvSpPr>
          <p:spPr>
            <a:xfrm>
              <a:off x="1000100" y="1253092"/>
              <a:ext cx="661828" cy="280635"/>
            </a:xfrm>
            <a:prstGeom prst="rect">
              <a:avLst/>
            </a:prstGeom>
            <a:noFill/>
          </p:spPr>
          <p:txBody>
            <a:bodyPr wrap="none" rtlCol="0">
              <a:spAutoFit/>
            </a:bodyPr>
            <a:lstStyle/>
            <a:p>
              <a:r>
                <a:rPr lang="en-US" sz="1200"/>
                <a:t>Strategy</a:t>
              </a:r>
            </a:p>
          </p:txBody>
        </p:sp>
        <p:sp>
          <p:nvSpPr>
            <p:cNvPr id="12" name="TextBox 11">
              <a:extLst>
                <a:ext uri="{FF2B5EF4-FFF2-40B4-BE49-F238E27FC236}">
                  <a16:creationId xmlns:a16="http://schemas.microsoft.com/office/drawing/2014/main" id="{8E86F5A1-60BC-BF25-F487-BAC4943DFDB9}"/>
                </a:ext>
              </a:extLst>
            </p:cNvPr>
            <p:cNvSpPr txBox="1"/>
            <p:nvPr/>
          </p:nvSpPr>
          <p:spPr>
            <a:xfrm>
              <a:off x="1049263" y="4361991"/>
              <a:ext cx="661403" cy="280635"/>
            </a:xfrm>
            <a:prstGeom prst="rect">
              <a:avLst/>
            </a:prstGeom>
            <a:noFill/>
          </p:spPr>
          <p:txBody>
            <a:bodyPr wrap="none" rtlCol="0">
              <a:spAutoFit/>
            </a:bodyPr>
            <a:lstStyle/>
            <a:p>
              <a:r>
                <a:rPr lang="en-US" sz="1200"/>
                <a:t>Present </a:t>
              </a:r>
            </a:p>
          </p:txBody>
        </p:sp>
        <p:sp>
          <p:nvSpPr>
            <p:cNvPr id="19" name="TextBox 18">
              <a:extLst>
                <a:ext uri="{FF2B5EF4-FFF2-40B4-BE49-F238E27FC236}">
                  <a16:creationId xmlns:a16="http://schemas.microsoft.com/office/drawing/2014/main" id="{CEEF83CF-B7A3-243C-A329-EDC0DEA113D3}"/>
                </a:ext>
              </a:extLst>
            </p:cNvPr>
            <p:cNvSpPr txBox="1"/>
            <p:nvPr/>
          </p:nvSpPr>
          <p:spPr>
            <a:xfrm>
              <a:off x="1024018" y="2681698"/>
              <a:ext cx="474216" cy="280635"/>
            </a:xfrm>
            <a:prstGeom prst="rect">
              <a:avLst/>
            </a:prstGeom>
            <a:noFill/>
          </p:spPr>
          <p:txBody>
            <a:bodyPr wrap="none" rtlCol="0">
              <a:spAutoFit/>
            </a:bodyPr>
            <a:lstStyle/>
            <a:p>
              <a:r>
                <a:rPr lang="en-US" sz="1200"/>
                <a:t>Build</a:t>
              </a:r>
            </a:p>
          </p:txBody>
        </p:sp>
        <p:cxnSp>
          <p:nvCxnSpPr>
            <p:cNvPr id="20" name="Straight Connector 19">
              <a:extLst>
                <a:ext uri="{FF2B5EF4-FFF2-40B4-BE49-F238E27FC236}">
                  <a16:creationId xmlns:a16="http://schemas.microsoft.com/office/drawing/2014/main" id="{52FA47DE-5F74-9AB2-6338-A1B468DF08A0}"/>
                </a:ext>
              </a:extLst>
            </p:cNvPr>
            <p:cNvCxnSpPr/>
            <p:nvPr/>
          </p:nvCxnSpPr>
          <p:spPr>
            <a:xfrm>
              <a:off x="623601" y="987718"/>
              <a:ext cx="0" cy="379211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F2AB0A8-F4E6-9907-4BFF-151F48E51A01}"/>
                </a:ext>
              </a:extLst>
            </p:cNvPr>
            <p:cNvSpPr txBox="1"/>
            <p:nvPr/>
          </p:nvSpPr>
          <p:spPr>
            <a:xfrm rot="16200000">
              <a:off x="25887" y="2785858"/>
              <a:ext cx="903228" cy="263317"/>
            </a:xfrm>
            <a:prstGeom prst="rect">
              <a:avLst/>
            </a:prstGeom>
            <a:noFill/>
          </p:spPr>
          <p:txBody>
            <a:bodyPr wrap="none" rtlCol="0">
              <a:spAutoFit/>
            </a:bodyPr>
            <a:lstStyle/>
            <a:p>
              <a:r>
                <a:rPr lang="en-US" sz="1200"/>
                <a:t>90 Minutes</a:t>
              </a:r>
            </a:p>
          </p:txBody>
        </p:sp>
        <p:sp>
          <p:nvSpPr>
            <p:cNvPr id="22" name="Rectangle: Rounded Corners 21">
              <a:extLst>
                <a:ext uri="{FF2B5EF4-FFF2-40B4-BE49-F238E27FC236}">
                  <a16:creationId xmlns:a16="http://schemas.microsoft.com/office/drawing/2014/main" id="{5F7B4491-7441-1BC1-8923-ED92D2E09003}"/>
                </a:ext>
              </a:extLst>
            </p:cNvPr>
            <p:cNvSpPr/>
            <p:nvPr/>
          </p:nvSpPr>
          <p:spPr>
            <a:xfrm>
              <a:off x="776768" y="1251561"/>
              <a:ext cx="256777" cy="265513"/>
            </a:xfrm>
            <a:prstGeom prst="roundRect">
              <a:avLst/>
            </a:prstGeom>
            <a:solidFill>
              <a:schemeClr val="accent1">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descr="Stopwatch - Free Tools and utensils icons">
            <a:extLst>
              <a:ext uri="{FF2B5EF4-FFF2-40B4-BE49-F238E27FC236}">
                <a16:creationId xmlns:a16="http://schemas.microsoft.com/office/drawing/2014/main" id="{1E327608-4430-F890-0426-E1C507A58A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579" y="3319084"/>
            <a:ext cx="445567" cy="44556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a:extLst>
              <a:ext uri="{FF2B5EF4-FFF2-40B4-BE49-F238E27FC236}">
                <a16:creationId xmlns:a16="http://schemas.microsoft.com/office/drawing/2014/main" id="{9CD58061-A5FE-7520-F9C6-ABA432B824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4887" y="3369043"/>
            <a:ext cx="429366" cy="42936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Platform Icons - Free SVG &amp; PNG Platform Images - Noun Project">
            <a:extLst>
              <a:ext uri="{FF2B5EF4-FFF2-40B4-BE49-F238E27FC236}">
                <a16:creationId xmlns:a16="http://schemas.microsoft.com/office/drawing/2014/main" id="{B646EA21-574C-95CE-088A-A1E8B90FB4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8780" y="3365238"/>
            <a:ext cx="487597" cy="48759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8" descr="Indoor Or Outdoor Icons - Free SVG &amp; PNG Indoor Or Outdoor Images - Noun  Project">
            <a:extLst>
              <a:ext uri="{FF2B5EF4-FFF2-40B4-BE49-F238E27FC236}">
                <a16:creationId xmlns:a16="http://schemas.microsoft.com/office/drawing/2014/main" id="{D687F1BC-ABC0-2FA1-B839-96AA5BD940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5526" y="3199837"/>
            <a:ext cx="704850" cy="7048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picture containing font, art, typography&#10;&#10;Description automatically generated">
            <a:extLst>
              <a:ext uri="{FF2B5EF4-FFF2-40B4-BE49-F238E27FC236}">
                <a16:creationId xmlns:a16="http://schemas.microsoft.com/office/drawing/2014/main" id="{787A7BD3-28A3-5070-9A4C-C446B22F1D20}"/>
              </a:ext>
            </a:extLst>
          </p:cNvPr>
          <p:cNvPicPr>
            <a:picLocks noChangeAspect="1"/>
          </p:cNvPicPr>
          <p:nvPr/>
        </p:nvPicPr>
        <p:blipFill rotWithShape="1">
          <a:blip r:embed="rId10">
            <a:extLst>
              <a:ext uri="{28A0092B-C50C-407E-A947-70E740481C1C}">
                <a14:useLocalDpi xmlns:a14="http://schemas.microsoft.com/office/drawing/2010/main" val="0"/>
              </a:ext>
            </a:extLst>
          </a:blip>
          <a:srcRect b="16578"/>
          <a:stretch/>
        </p:blipFill>
        <p:spPr>
          <a:xfrm>
            <a:off x="3412374" y="-201394"/>
            <a:ext cx="4101347" cy="1652623"/>
          </a:xfrm>
          <a:prstGeom prst="rect">
            <a:avLst/>
          </a:prstGeom>
        </p:spPr>
      </p:pic>
      <p:pic>
        <p:nvPicPr>
          <p:cNvPr id="26" name="Picture 2">
            <a:extLst>
              <a:ext uri="{FF2B5EF4-FFF2-40B4-BE49-F238E27FC236}">
                <a16:creationId xmlns:a16="http://schemas.microsoft.com/office/drawing/2014/main" id="{9CDEE32F-E814-0288-8AA5-2B0C47C57B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29" t="51119" r="281" b="4032"/>
          <a:stretch/>
        </p:blipFill>
        <p:spPr bwMode="auto">
          <a:xfrm>
            <a:off x="6077983" y="8187176"/>
            <a:ext cx="1412352" cy="130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6635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5bd05e-5a58-4b96-a4b3-bee0e5ddce65">
      <Terms xmlns="http://schemas.microsoft.com/office/infopath/2007/PartnerControls"/>
    </lcf76f155ced4ddcb4097134ff3c332f>
    <TaxCatchAll xmlns="46ca9d76-17d7-4887-bea8-a66e5b3a48ff" xsi:nil="true"/>
    <SharedWithUsers xmlns="46ca9d76-17d7-4887-bea8-a66e5b3a48ff">
      <UserInfo>
        <DisplayName>Sharon Fisher</DisplayName>
        <AccountId>14</AccountId>
        <AccountType/>
      </UserInfo>
      <UserInfo>
        <DisplayName>Dominique Gobeil</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D2AB7202BAB843BD0C465FB71B4352" ma:contentTypeVersion="15" ma:contentTypeDescription="Create a new document." ma:contentTypeScope="" ma:versionID="b4d47f652de5d7baa23bb460abec7c42">
  <xsd:schema xmlns:xsd="http://www.w3.org/2001/XMLSchema" xmlns:xs="http://www.w3.org/2001/XMLSchema" xmlns:p="http://schemas.microsoft.com/office/2006/metadata/properties" xmlns:ns2="175bd05e-5a58-4b96-a4b3-bee0e5ddce65" xmlns:ns3="46ca9d76-17d7-4887-bea8-a66e5b3a48ff" targetNamespace="http://schemas.microsoft.com/office/2006/metadata/properties" ma:root="true" ma:fieldsID="785afc73cc1e5ff64c419f0a0e9a1a30" ns2:_="" ns3:_="">
    <xsd:import namespace="175bd05e-5a58-4b96-a4b3-bee0e5ddce65"/>
    <xsd:import namespace="46ca9d76-17d7-4887-bea8-a66e5b3a48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5bd05e-5a58-4b96-a4b3-bee0e5ddc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4aac4e5-5434-47aa-9f0f-653ded6160e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a9d76-17d7-4887-bea8-a66e5b3a48f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deea0c2-8747-4de3-95b9-782d0e903973}" ma:internalName="TaxCatchAll" ma:showField="CatchAllData" ma:web="46ca9d76-17d7-4887-bea8-a66e5b3a48f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D856F-20CA-49D8-94CB-A015D2631270}">
  <ds:schemaRefs>
    <ds:schemaRef ds:uri="http://schemas.microsoft.com/sharepoint/v3/contenttype/forms"/>
  </ds:schemaRefs>
</ds:datastoreItem>
</file>

<file path=customXml/itemProps2.xml><?xml version="1.0" encoding="utf-8"?>
<ds:datastoreItem xmlns:ds="http://schemas.openxmlformats.org/officeDocument/2006/customXml" ds:itemID="{1E627B8A-8FBA-4BC5-AA24-D72CB2938C7B}">
  <ds:schemaRefs>
    <ds:schemaRef ds:uri="http://purl.org/dc/terms/"/>
    <ds:schemaRef ds:uri="http://schemas.microsoft.com/office/infopath/2007/PartnerControls"/>
    <ds:schemaRef ds:uri="http://www.w3.org/XML/1998/namespace"/>
    <ds:schemaRef ds:uri="db1405d4-33b3-4601-98cd-d9f54bcee7f2"/>
    <ds:schemaRef ds:uri="http://schemas.microsoft.com/office/2006/documentManagement/types"/>
    <ds:schemaRef ds:uri="http://purl.org/dc/elements/1.1/"/>
    <ds:schemaRef ds:uri="http://purl.org/dc/dcmitype/"/>
    <ds:schemaRef ds:uri="http://schemas.openxmlformats.org/package/2006/metadata/core-properties"/>
    <ds:schemaRef ds:uri="3b10adbe-91a9-43b4-a2b2-28f1608457ba"/>
    <ds:schemaRef ds:uri="http://schemas.microsoft.com/office/2006/metadata/properties"/>
    <ds:schemaRef ds:uri="175bd05e-5a58-4b96-a4b3-bee0e5ddce65"/>
    <ds:schemaRef ds:uri="46ca9d76-17d7-4887-bea8-a66e5b3a48ff"/>
  </ds:schemaRefs>
</ds:datastoreItem>
</file>

<file path=customXml/itemProps3.xml><?xml version="1.0" encoding="utf-8"?>
<ds:datastoreItem xmlns:ds="http://schemas.openxmlformats.org/officeDocument/2006/customXml" ds:itemID="{DA822A4A-B1E8-4D35-8B52-6EF096321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5bd05e-5a58-4b96-a4b3-bee0e5ddce65"/>
    <ds:schemaRef ds:uri="46ca9d76-17d7-4887-bea8-a66e5b3a48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15182</TotalTime>
  <Words>158</Words>
  <Application>Microsoft Office PowerPoint</Application>
  <PresentationFormat>Custom</PresentationFormat>
  <Paragraphs>17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Aharoni</vt: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Bougie</dc:creator>
  <cp:lastModifiedBy>Heather Miller</cp:lastModifiedBy>
  <cp:revision>29</cp:revision>
  <cp:lastPrinted>2023-06-01T16:40:03Z</cp:lastPrinted>
  <dcterms:created xsi:type="dcterms:W3CDTF">2023-05-12T12:16:30Z</dcterms:created>
  <dcterms:modified xsi:type="dcterms:W3CDTF">2023-08-14T17:50:51Z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0x010100EED2AB7202BAB843BD0C465FB71B4352</vt:lpwstr>
  </property>
</Properties>
</file>