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353"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78"/>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D3E8E353-CB06-47C6-AF98-9E29C320CF6C}"/>
    <pc:docChg chg="addSld delSld modSld modSection">
      <pc:chgData name="Heather Miller" userId="512a90a0-3341-465e-b8d0-9b7f5805cd9f" providerId="ADAL" clId="{D3E8E353-CB06-47C6-AF98-9E29C320CF6C}" dt="2023-08-14T17:48:26.825" v="1" actId="47"/>
      <pc:docMkLst>
        <pc:docMk/>
      </pc:docMkLst>
      <pc:sldChg chg="del">
        <pc:chgData name="Heather Miller" userId="512a90a0-3341-465e-b8d0-9b7f5805cd9f" providerId="ADAL" clId="{D3E8E353-CB06-47C6-AF98-9E29C320CF6C}" dt="2023-08-14T17:48:26.825" v="1" actId="47"/>
        <pc:sldMkLst>
          <pc:docMk/>
          <pc:sldMk cId="3890823644" sldId="292"/>
        </pc:sldMkLst>
      </pc:sldChg>
      <pc:sldChg chg="add">
        <pc:chgData name="Heather Miller" userId="512a90a0-3341-465e-b8d0-9b7f5805cd9f" providerId="ADAL" clId="{D3E8E353-CB06-47C6-AF98-9E29C320CF6C}" dt="2023-08-14T17:48:25.576" v="0"/>
        <pc:sldMkLst>
          <pc:docMk/>
          <pc:sldMk cId="2425595413"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A3B2BE-3C1B-4C75-B91A-D3C07D901CB5}" type="slidenum">
              <a:rPr lang="en-US" smtClean="0"/>
              <a:t>1</a:t>
            </a:fld>
            <a:endParaRPr lang="en-US"/>
          </a:p>
        </p:txBody>
      </p:sp>
    </p:spTree>
    <p:extLst>
      <p:ext uri="{BB962C8B-B14F-4D97-AF65-F5344CB8AC3E}">
        <p14:creationId xmlns:p14="http://schemas.microsoft.com/office/powerpoint/2010/main" val="32206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9BE2981-B390-1DF5-CD64-40B37C658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61082" r="4123"/>
          <a:stretch/>
        </p:blipFill>
        <p:spPr bwMode="auto">
          <a:xfrm flipH="1">
            <a:off x="87681" y="90585"/>
            <a:ext cx="3358402" cy="295234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You Call the Shots!</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38146" y="3218703"/>
            <a:ext cx="830677" cy="646331"/>
          </a:xfrm>
          <a:prstGeom prst="rect">
            <a:avLst/>
          </a:prstGeom>
          <a:noFill/>
        </p:spPr>
        <p:txBody>
          <a:bodyPr wrap="none" rtlCol="0">
            <a:spAutoFit/>
          </a:bodyPr>
          <a:lstStyle/>
          <a:p>
            <a:r>
              <a:rPr lang="en-US"/>
              <a:t>45 to</a:t>
            </a:r>
          </a:p>
          <a:p>
            <a:r>
              <a:rPr lang="en-US"/>
              <a:t>90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505568" y="3226303"/>
            <a:ext cx="1444113" cy="646331"/>
          </a:xfrm>
          <a:prstGeom prst="rect">
            <a:avLst/>
          </a:prstGeom>
          <a:noFill/>
        </p:spPr>
        <p:txBody>
          <a:bodyPr wrap="none" rtlCol="0">
            <a:spAutoFit/>
          </a:bodyPr>
          <a:lstStyle/>
          <a:p>
            <a:r>
              <a:rPr lang="en-US"/>
              <a:t>Players: 10 to</a:t>
            </a:r>
          </a:p>
          <a:p>
            <a:r>
              <a:rPr lang="en-US"/>
              <a:t>Unlimited</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21465" y="3260604"/>
            <a:ext cx="978794" cy="646331"/>
          </a:xfrm>
          <a:prstGeom prst="rect">
            <a:avLst/>
          </a:prstGeom>
          <a:noFill/>
        </p:spPr>
        <p:txBody>
          <a:bodyPr wrap="none" rtlCol="0">
            <a:spAutoFit/>
          </a:bodyPr>
          <a:lstStyle/>
          <a:p>
            <a:r>
              <a:rPr lang="en-US"/>
              <a:t>Indoor</a:t>
            </a:r>
          </a:p>
          <a:p>
            <a:r>
              <a:rPr lang="en-US"/>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877931" y="3349649"/>
            <a:ext cx="552715" cy="369332"/>
          </a:xfrm>
          <a:prstGeom prst="rect">
            <a:avLst/>
          </a:prstGeom>
          <a:noFill/>
        </p:spPr>
        <p:txBody>
          <a:bodyPr wrap="none" rtlCol="0">
            <a:spAutoFit/>
          </a:bodyPr>
          <a:lstStyle/>
          <a:p>
            <a:r>
              <a:rPr lang="en-US"/>
              <a:t>Live</a:t>
            </a:r>
          </a:p>
        </p:txBody>
      </p:sp>
      <p:pic>
        <p:nvPicPr>
          <p:cNvPr id="43" name="Picture 8" descr="Indoor Or Outdoor Icons - Free SVG &amp; PNG Indoor Or Outdoor Images - Noun  Project">
            <a:extLst>
              <a:ext uri="{FF2B5EF4-FFF2-40B4-BE49-F238E27FC236}">
                <a16:creationId xmlns:a16="http://schemas.microsoft.com/office/drawing/2014/main" id="{0912CED4-59FF-2F75-96EC-3BEA9D80C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Platform Icons - Free SVG &amp; PNG Platform Images - Noun Project">
            <a:extLst>
              <a:ext uri="{FF2B5EF4-FFF2-40B4-BE49-F238E27FC236}">
                <a16:creationId xmlns:a16="http://schemas.microsoft.com/office/drawing/2014/main" id="{DFE4EC42-9C84-D86C-ED70-11F54CFC1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B8CB3C7F-9E6E-06F5-A7A0-EFE9DF6578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4887" y="3369043"/>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Stopwatch - Free Tools and utensils icons">
            <a:extLst>
              <a:ext uri="{FF2B5EF4-FFF2-40B4-BE49-F238E27FC236}">
                <a16:creationId xmlns:a16="http://schemas.microsoft.com/office/drawing/2014/main" id="{8731ACAE-FF4D-D2CD-DA1F-D4B00CDAC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soft drink, screenshot, graphic design, graphics&#10;&#10;Description automatically generated">
            <a:extLst>
              <a:ext uri="{FF2B5EF4-FFF2-40B4-BE49-F238E27FC236}">
                <a16:creationId xmlns:a16="http://schemas.microsoft.com/office/drawing/2014/main" id="{34A6C444-EEC2-A70D-08E5-74E0162907E1}"/>
              </a:ext>
            </a:extLst>
          </p:cNvPr>
          <p:cNvPicPr>
            <a:picLocks noChangeAspect="1"/>
          </p:cNvPicPr>
          <p:nvPr/>
        </p:nvPicPr>
        <p:blipFill rotWithShape="1">
          <a:blip r:embed="rId8">
            <a:extLst>
              <a:ext uri="{28A0092B-C50C-407E-A947-70E740481C1C}">
                <a14:useLocalDpi xmlns:a14="http://schemas.microsoft.com/office/drawing/2010/main" val="0"/>
              </a:ext>
            </a:extLst>
          </a:blip>
          <a:srcRect t="11652" r="59886" b="30315"/>
          <a:stretch/>
        </p:blipFill>
        <p:spPr>
          <a:xfrm>
            <a:off x="2391738" y="201396"/>
            <a:ext cx="4480485" cy="1759188"/>
          </a:xfrm>
          <a:prstGeom prst="rect">
            <a:avLst/>
          </a:prstGeom>
          <a:effectLst>
            <a:outerShdw blurRad="50800" dist="38100" dir="2700000" algn="tl" rotWithShape="0">
              <a:prstClr val="black"/>
            </a:outerShdw>
          </a:effectLst>
        </p:spPr>
      </p:pic>
      <p:sp>
        <p:nvSpPr>
          <p:cNvPr id="18" name="TextBox 17">
            <a:extLst>
              <a:ext uri="{FF2B5EF4-FFF2-40B4-BE49-F238E27FC236}">
                <a16:creationId xmlns:a16="http://schemas.microsoft.com/office/drawing/2014/main" id="{35B1A80B-0105-35AC-8337-2908B912D32B}"/>
              </a:ext>
            </a:extLst>
          </p:cNvPr>
          <p:cNvSpPr txBox="1"/>
          <p:nvPr/>
        </p:nvSpPr>
        <p:spPr>
          <a:xfrm>
            <a:off x="3353772" y="1462301"/>
            <a:ext cx="4112023" cy="1323439"/>
          </a:xfrm>
          <a:prstGeom prst="rect">
            <a:avLst/>
          </a:prstGeom>
          <a:noFill/>
        </p:spPr>
        <p:txBody>
          <a:bodyPr wrap="none" rtlCol="0">
            <a:spAutoFit/>
          </a:bodyPr>
          <a:lstStyle/>
          <a:p>
            <a:r>
              <a:rPr lang="en-US" sz="8000" b="1">
                <a:latin typeface="Aharoni" panose="02010803020104030203" pitchFamily="2" charset="-79"/>
                <a:cs typeface="Aharoni" panose="02010803020104030203" pitchFamily="2" charset="-79"/>
              </a:rPr>
              <a:t>-OLOGY</a:t>
            </a:r>
          </a:p>
        </p:txBody>
      </p:sp>
      <p:pic>
        <p:nvPicPr>
          <p:cNvPr id="8196" name="Picture 4">
            <a:extLst>
              <a:ext uri="{FF2B5EF4-FFF2-40B4-BE49-F238E27FC236}">
                <a16:creationId xmlns:a16="http://schemas.microsoft.com/office/drawing/2014/main" id="{97E4E56A-7809-C9C7-F350-EEB9495EF2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3055" r="63055"/>
          <a:stretch/>
        </p:blipFill>
        <p:spPr bwMode="auto">
          <a:xfrm>
            <a:off x="2147759" y="7306416"/>
            <a:ext cx="1640719" cy="18059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F2AD653-FD84-9403-C99B-CC2105D52984}"/>
              </a:ext>
            </a:extLst>
          </p:cNvPr>
          <p:cNvGrpSpPr/>
          <p:nvPr/>
        </p:nvGrpSpPr>
        <p:grpSpPr>
          <a:xfrm>
            <a:off x="6230666" y="3899887"/>
            <a:ext cx="1361401" cy="3797910"/>
            <a:chOff x="4915464" y="945845"/>
            <a:chExt cx="1361401" cy="3797910"/>
          </a:xfrm>
        </p:grpSpPr>
        <p:sp>
          <p:nvSpPr>
            <p:cNvPr id="8" name="Rectangle: Rounded Corners 7">
              <a:extLst>
                <a:ext uri="{FF2B5EF4-FFF2-40B4-BE49-F238E27FC236}">
                  <a16:creationId xmlns:a16="http://schemas.microsoft.com/office/drawing/2014/main" id="{50672B1C-0821-AAEB-EBEE-67571C67BAE2}"/>
                </a:ext>
              </a:extLst>
            </p:cNvPr>
            <p:cNvSpPr/>
            <p:nvPr/>
          </p:nvSpPr>
          <p:spPr>
            <a:xfrm>
              <a:off x="5376109" y="1484483"/>
              <a:ext cx="265631" cy="2770833"/>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DEE0946-277A-B2D5-3757-0E6582258669}"/>
                </a:ext>
              </a:extLst>
            </p:cNvPr>
            <p:cNvSpPr/>
            <p:nvPr/>
          </p:nvSpPr>
          <p:spPr>
            <a:xfrm>
              <a:off x="5360095" y="4296549"/>
              <a:ext cx="281645" cy="447206"/>
            </a:xfrm>
            <a:prstGeom prst="roundRect">
              <a:avLst/>
            </a:pr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0217392-F636-0057-72E4-6658B5897A77}"/>
                </a:ext>
              </a:extLst>
            </p:cNvPr>
            <p:cNvSpPr txBox="1"/>
            <p:nvPr/>
          </p:nvSpPr>
          <p:spPr>
            <a:xfrm>
              <a:off x="5657473" y="1128057"/>
              <a:ext cx="485326" cy="290600"/>
            </a:xfrm>
            <a:prstGeom prst="rect">
              <a:avLst/>
            </a:prstGeom>
            <a:noFill/>
          </p:spPr>
          <p:txBody>
            <a:bodyPr wrap="none" rtlCol="0">
              <a:spAutoFit/>
            </a:bodyPr>
            <a:lstStyle/>
            <a:p>
              <a:r>
                <a:rPr lang="en-US" sz="1200"/>
                <a:t>Intro</a:t>
              </a:r>
            </a:p>
          </p:txBody>
        </p:sp>
        <p:sp>
          <p:nvSpPr>
            <p:cNvPr id="25" name="TextBox 24">
              <a:extLst>
                <a:ext uri="{FF2B5EF4-FFF2-40B4-BE49-F238E27FC236}">
                  <a16:creationId xmlns:a16="http://schemas.microsoft.com/office/drawing/2014/main" id="{8A0FB3D0-B2C6-2EA6-2E14-D4D16431603E}"/>
                </a:ext>
              </a:extLst>
            </p:cNvPr>
            <p:cNvSpPr txBox="1"/>
            <p:nvPr/>
          </p:nvSpPr>
          <p:spPr>
            <a:xfrm>
              <a:off x="5592224" y="4373242"/>
              <a:ext cx="648896" cy="276999"/>
            </a:xfrm>
            <a:prstGeom prst="rect">
              <a:avLst/>
            </a:prstGeom>
            <a:noFill/>
          </p:spPr>
          <p:txBody>
            <a:bodyPr wrap="none" rtlCol="0">
              <a:spAutoFit/>
            </a:bodyPr>
            <a:lstStyle/>
            <a:p>
              <a:r>
                <a:rPr lang="en-US" sz="1200"/>
                <a:t>Awards</a:t>
              </a:r>
            </a:p>
          </p:txBody>
        </p:sp>
        <p:sp>
          <p:nvSpPr>
            <p:cNvPr id="28" name="TextBox 27">
              <a:extLst>
                <a:ext uri="{FF2B5EF4-FFF2-40B4-BE49-F238E27FC236}">
                  <a16:creationId xmlns:a16="http://schemas.microsoft.com/office/drawing/2014/main" id="{8F576953-8A11-8A8F-C748-FCC4EE0F5206}"/>
                </a:ext>
              </a:extLst>
            </p:cNvPr>
            <p:cNvSpPr txBox="1"/>
            <p:nvPr/>
          </p:nvSpPr>
          <p:spPr>
            <a:xfrm>
              <a:off x="5625725" y="2706581"/>
              <a:ext cx="651140" cy="276999"/>
            </a:xfrm>
            <a:prstGeom prst="rect">
              <a:avLst/>
            </a:prstGeom>
            <a:noFill/>
          </p:spPr>
          <p:txBody>
            <a:bodyPr wrap="none" rtlCol="0">
              <a:spAutoFit/>
            </a:bodyPr>
            <a:lstStyle/>
            <a:p>
              <a:r>
                <a:rPr lang="en-US" sz="1200"/>
                <a:t>Activity</a:t>
              </a:r>
            </a:p>
          </p:txBody>
        </p:sp>
        <p:cxnSp>
          <p:nvCxnSpPr>
            <p:cNvPr id="29" name="Straight Connector 28">
              <a:extLst>
                <a:ext uri="{FF2B5EF4-FFF2-40B4-BE49-F238E27FC236}">
                  <a16:creationId xmlns:a16="http://schemas.microsoft.com/office/drawing/2014/main" id="{79326B8D-D7C6-AF7D-A6C1-2AB12CDF5696}"/>
                </a:ext>
              </a:extLst>
            </p:cNvPr>
            <p:cNvCxnSpPr/>
            <p:nvPr/>
          </p:nvCxnSpPr>
          <p:spPr>
            <a:xfrm>
              <a:off x="5200064" y="945845"/>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BE6140B-FBCA-8DD7-8AD1-7596037982BA}"/>
                </a:ext>
              </a:extLst>
            </p:cNvPr>
            <p:cNvSpPr txBox="1"/>
            <p:nvPr/>
          </p:nvSpPr>
          <p:spPr>
            <a:xfrm rot="16200000">
              <a:off x="4608201" y="2737144"/>
              <a:ext cx="891526" cy="276999"/>
            </a:xfrm>
            <a:prstGeom prst="rect">
              <a:avLst/>
            </a:prstGeom>
            <a:noFill/>
          </p:spPr>
          <p:txBody>
            <a:bodyPr wrap="none" rtlCol="0">
              <a:spAutoFit/>
            </a:bodyPr>
            <a:lstStyle/>
            <a:p>
              <a:r>
                <a:rPr lang="en-US" sz="1200"/>
                <a:t>60 Minutes</a:t>
              </a:r>
            </a:p>
          </p:txBody>
        </p:sp>
        <p:sp>
          <p:nvSpPr>
            <p:cNvPr id="48" name="Rectangle: Rounded Corners 47">
              <a:extLst>
                <a:ext uri="{FF2B5EF4-FFF2-40B4-BE49-F238E27FC236}">
                  <a16:creationId xmlns:a16="http://schemas.microsoft.com/office/drawing/2014/main" id="{EFEC6187-16CB-FFCF-51EB-F891971E2DF2}"/>
                </a:ext>
              </a:extLst>
            </p:cNvPr>
            <p:cNvSpPr/>
            <p:nvPr/>
          </p:nvSpPr>
          <p:spPr>
            <a:xfrm>
              <a:off x="5387847" y="1016816"/>
              <a:ext cx="253893" cy="421202"/>
            </a:xfrm>
            <a:prstGeom prst="roundRect">
              <a:avLst/>
            </a:prstGeom>
            <a:solidFill>
              <a:schemeClr val="accent1">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descr="A picture containing office supplies, indoor, scissors, home appliance&#10;&#10;Description automatically generated">
            <a:extLst>
              <a:ext uri="{FF2B5EF4-FFF2-40B4-BE49-F238E27FC236}">
                <a16:creationId xmlns:a16="http://schemas.microsoft.com/office/drawing/2014/main" id="{67ED457F-7855-0AFA-8ABD-3AA36D38C96E}"/>
              </a:ext>
            </a:extLst>
          </p:cNvPr>
          <p:cNvPicPr>
            <a:picLocks noChangeAspect="1"/>
          </p:cNvPicPr>
          <p:nvPr/>
        </p:nvPicPr>
        <p:blipFill rotWithShape="1">
          <a:blip r:embed="rId10">
            <a:extLst>
              <a:ext uri="{28A0092B-C50C-407E-A947-70E740481C1C}">
                <a14:useLocalDpi xmlns:a14="http://schemas.microsoft.com/office/drawing/2010/main" val="0"/>
              </a:ext>
            </a:extLst>
          </a:blip>
          <a:srcRect l="12370"/>
          <a:stretch/>
        </p:blipFill>
        <p:spPr>
          <a:xfrm>
            <a:off x="214825" y="7317451"/>
            <a:ext cx="1805955" cy="1805955"/>
          </a:xfrm>
          <a:prstGeom prst="rect">
            <a:avLst/>
          </a:prstGeom>
        </p:spPr>
      </p:pic>
      <p:pic>
        <p:nvPicPr>
          <p:cNvPr id="55" name="Picture 54" descr="A group of men wearing aprons and holding drinks&#10;&#10;Description automatically generated with low confidence">
            <a:extLst>
              <a:ext uri="{FF2B5EF4-FFF2-40B4-BE49-F238E27FC236}">
                <a16:creationId xmlns:a16="http://schemas.microsoft.com/office/drawing/2014/main" id="{6511DF85-5887-C22F-B31F-26DEC83DF8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1064" y="7287713"/>
            <a:ext cx="2226377" cy="1824658"/>
          </a:xfrm>
          <a:prstGeom prst="rect">
            <a:avLst/>
          </a:prstGeom>
        </p:spPr>
      </p:pic>
      <p:sp>
        <p:nvSpPr>
          <p:cNvPr id="56" name="TextBox 55">
            <a:extLst>
              <a:ext uri="{FF2B5EF4-FFF2-40B4-BE49-F238E27FC236}">
                <a16:creationId xmlns:a16="http://schemas.microsoft.com/office/drawing/2014/main" id="{D53E5AF1-ED5E-600A-F1DE-2F29964ADB6B}"/>
              </a:ext>
            </a:extLst>
          </p:cNvPr>
          <p:cNvSpPr txBox="1"/>
          <p:nvPr/>
        </p:nvSpPr>
        <p:spPr>
          <a:xfrm>
            <a:off x="307804" y="3906935"/>
            <a:ext cx="5626407" cy="3323987"/>
          </a:xfrm>
          <a:prstGeom prst="rect">
            <a:avLst/>
          </a:prstGeom>
          <a:noFill/>
        </p:spPr>
        <p:txBody>
          <a:bodyPr wrap="square" rtlCol="0">
            <a:spAutoFit/>
          </a:bodyPr>
          <a:lstStyle/>
          <a:p>
            <a:pPr algn="just"/>
            <a:r>
              <a:rPr lang="en-US" sz="1400">
                <a:effectLst/>
                <a:ea typeface="Times New Roman" panose="02020603050405020304" pitchFamily="18" charset="0"/>
              </a:rPr>
              <a:t>It’s the end of a productive day of learning, listening and thinking.  Now it’s time to cut loose with Mixology ~ where you turn from ordinary business associate into one of the country’s hottest mixologists and conversationalists!  Bartender aprons separate the teams for a tasty competition of creativity, resourcefulness and of course presentation.  </a:t>
            </a:r>
          </a:p>
          <a:p>
            <a:pPr algn="just"/>
            <a:endParaRPr lang="en-US" sz="1400">
              <a:ea typeface="Times New Roman" panose="02020603050405020304" pitchFamily="18" charset="0"/>
            </a:endParaRPr>
          </a:p>
          <a:p>
            <a:pPr marL="0" marR="0" algn="just">
              <a:spcBef>
                <a:spcPts val="0"/>
              </a:spcBef>
              <a:spcAft>
                <a:spcPts val="0"/>
              </a:spcAft>
            </a:pPr>
            <a:r>
              <a:rPr lang="en-US" sz="1400">
                <a:effectLst/>
                <a:ea typeface="Times New Roman" panose="02020603050405020304" pitchFamily="18" charset="0"/>
              </a:rPr>
              <a:t>As you dive into cutting, slicing, icing, mixing, designing, blending, and blinging their drinks, you’ll build relationships, get some useful networking tips, share laughter, and get to know more about your teammates.  </a:t>
            </a:r>
          </a:p>
          <a:p>
            <a:pPr marL="0" marR="0" algn="just">
              <a:spcBef>
                <a:spcPts val="0"/>
              </a:spcBef>
              <a:spcAft>
                <a:spcPts val="0"/>
              </a:spcAft>
            </a:pPr>
            <a:r>
              <a:rPr lang="en-US" sz="1400">
                <a:effectLst/>
                <a:ea typeface="Times New Roman" panose="02020603050405020304" pitchFamily="18" charset="0"/>
              </a:rPr>
              <a:t> </a:t>
            </a:r>
          </a:p>
          <a:p>
            <a:pPr algn="just"/>
            <a:r>
              <a:rPr lang="en-US" sz="1400">
                <a:effectLst/>
                <a:ea typeface="Times New Roman" panose="02020603050405020304" pitchFamily="18" charset="0"/>
                <a:cs typeface="Times New Roman" panose="02020603050405020304" pitchFamily="18" charset="0"/>
              </a:rPr>
              <a:t>Once all the competitors are done shaking, stirring and blending to a supremely first class level, the judges take over and the points are tallied.  Awards are given for Top New Drink, but of course bragging rights and a delicious new drink to share with friends at home are more revered!</a:t>
            </a:r>
            <a:endParaRPr lang="en-US" sz="1400">
              <a:effectLst/>
              <a:ea typeface="Times New Roman" panose="02020603050405020304" pitchFamily="18" charset="0"/>
            </a:endParaRPr>
          </a:p>
          <a:p>
            <a:pPr algn="just"/>
            <a:endParaRPr lang="en-US" sz="1400"/>
          </a:p>
        </p:txBody>
      </p:sp>
      <p:pic>
        <p:nvPicPr>
          <p:cNvPr id="4" name="Picture 2">
            <a:extLst>
              <a:ext uri="{FF2B5EF4-FFF2-40B4-BE49-F238E27FC236}">
                <a16:creationId xmlns:a16="http://schemas.microsoft.com/office/drawing/2014/main" id="{3E799285-32C1-6FE9-9082-BC3AD419E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0897" r="-744"/>
          <a:stretch/>
        </p:blipFill>
        <p:spPr bwMode="auto">
          <a:xfrm flipH="1">
            <a:off x="6292182" y="8439688"/>
            <a:ext cx="1195343" cy="119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954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15180</TotalTime>
  <Words>183</Words>
  <Application>Microsoft Office PowerPoint</Application>
  <PresentationFormat>Custom</PresentationFormat>
  <Paragraphs>19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Aharoni</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24</cp:revision>
  <cp:lastPrinted>2023-06-01T16:40:03Z</cp:lastPrinted>
  <dcterms:created xsi:type="dcterms:W3CDTF">2023-05-12T12:16:30Z</dcterms:created>
  <dcterms:modified xsi:type="dcterms:W3CDTF">2023-08-14T17:48:34Z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